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9.xml"/>
  <Override ContentType="application/vnd.openxmlformats-officedocument.presentationml.slideMaster+xml" PartName="/ppt/slideMasters/slideMaster11.xml"/>
  <Override ContentType="application/vnd.openxmlformats-officedocument.presentationml.slideMaster+xml" PartName="/ppt/slideMasters/slideMaster13.xml"/>
  <Override ContentType="application/vnd.openxmlformats-officedocument.presentationml.slideMaster+xml" PartName="/ppt/slideMasters/slideMaster10.xml"/>
  <Override ContentType="application/vnd.openxmlformats-officedocument.presentationml.slideMaster+xml" PartName="/ppt/slideMasters/slideMaster1.xml"/>
  <Override ContentType="application/vnd.openxmlformats-officedocument.presentationml.slideMaster+xml" PartName="/ppt/slideMasters/slideMaster7.xml"/>
  <Override ContentType="application/vnd.openxmlformats-officedocument.presentationml.slideMaster+xml" PartName="/ppt/slideMasters/slideMaster5.xml"/>
  <Override ContentType="application/vnd.openxmlformats-officedocument.presentationml.slideMaster+xml" PartName="/ppt/slideMasters/slideMaster8.xml"/>
  <Override ContentType="application/vnd.openxmlformats-officedocument.presentationml.slideMaster+xml" PartName="/ppt/slideMasters/slideMaster3.xml"/>
  <Override ContentType="application/vnd.openxmlformats-officedocument.presentationml.slideMaster+xml" PartName="/ppt/slideMasters/slideMaster14.xml"/>
  <Override ContentType="application/vnd.openxmlformats-officedocument.presentationml.slideMaster+xml" PartName="/ppt/slideMasters/slideMaster12.xml"/>
  <Override ContentType="application/vnd.openxmlformats-officedocument.presentationml.slideMaster+xml" PartName="/ppt/slideMasters/slideMaster4.xml"/>
  <Override ContentType="application/vnd.openxmlformats-officedocument.presentationml.slideMaster+xml" PartName="/ppt/slideMasters/slideMaster6.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14.xml"/>
  <Override ContentType="application/vnd.openxmlformats-officedocument.theme+xml" PartName="/ppt/theme/theme6.xml"/>
  <Override ContentType="application/vnd.openxmlformats-officedocument.theme+xml" PartName="/ppt/theme/theme3.xml"/>
  <Override ContentType="application/vnd.openxmlformats-officedocument.theme+xml" PartName="/ppt/theme/theme11.xml"/>
  <Override ContentType="application/vnd.openxmlformats-officedocument.theme+xml" PartName="/ppt/theme/theme5.xml"/>
  <Override ContentType="application/vnd.openxmlformats-officedocument.theme+xml" PartName="/ppt/theme/theme15.xml"/>
  <Override ContentType="application/vnd.openxmlformats-officedocument.theme+xml" PartName="/ppt/theme/theme9.xml"/>
  <Override ContentType="application/vnd.openxmlformats-officedocument.theme+xml" PartName="/ppt/theme/theme13.xml"/>
  <Override ContentType="application/vnd.openxmlformats-officedocument.theme+xml" PartName="/ppt/theme/theme7.xml"/>
  <Override ContentType="application/vnd.openxmlformats-officedocument.theme+xml" PartName="/ppt/theme/theme2.xml"/>
  <Override ContentType="application/vnd.openxmlformats-officedocument.theme+xml" PartName="/ppt/theme/theme4.xml"/>
  <Override ContentType="application/vnd.openxmlformats-officedocument.theme+xml" PartName="/ppt/theme/theme8.xml"/>
  <Override ContentType="application/vnd.openxmlformats-officedocument.theme+xml" PartName="/ppt/theme/theme10.xml"/>
  <Override ContentType="application/vnd.openxmlformats-officedocument.theme+xml" PartName="/ppt/theme/theme1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5"/>
    <p:sldMasterId id="2147483666" r:id="rId6"/>
    <p:sldMasterId id="2147483667" r:id="rId7"/>
    <p:sldMasterId id="2147483668" r:id="rId8"/>
    <p:sldMasterId id="2147483669" r:id="rId9"/>
    <p:sldMasterId id="2147483670" r:id="rId10"/>
    <p:sldMasterId id="2147483671" r:id="rId11"/>
    <p:sldMasterId id="2147483672" r:id="rId12"/>
    <p:sldMasterId id="2147483673" r:id="rId13"/>
    <p:sldMasterId id="2147483674" r:id="rId14"/>
    <p:sldMasterId id="2147483675" r:id="rId15"/>
    <p:sldMasterId id="2147483676" r:id="rId16"/>
    <p:sldMasterId id="2147483677" r:id="rId17"/>
    <p:sldMasterId id="2147483678" r:id="rId18"/>
  </p:sldMasterIdLst>
  <p:notesMasterIdLst>
    <p:notesMasterId r:id="rId19"/>
  </p:notesMasterIdLst>
  <p:sldIdLst>
    <p:sldId id="256" r:id="rId20"/>
    <p:sldId id="257" r:id="rId21"/>
    <p:sldId id="258" r:id="rId22"/>
    <p:sldId id="259" r:id="rId23"/>
    <p:sldId id="260" r:id="rId24"/>
    <p:sldId id="261" r:id="rId25"/>
    <p:sldId id="262" r:id="rId26"/>
    <p:sldId id="263" r:id="rId27"/>
    <p:sldId id="264" r:id="rId28"/>
    <p:sldId id="265" r:id="rId29"/>
    <p:sldId id="266" r:id="rId30"/>
    <p:sldId id="267" r:id="rId31"/>
    <p:sldId id="268" r:id="rId32"/>
    <p:sldId id="269" r:id="rId33"/>
    <p:sldId id="270" r:id="rId34"/>
    <p:sldId id="271" r:id="rId35"/>
    <p:sldId id="272" r:id="rId36"/>
    <p:sldId id="273" r:id="rId37"/>
    <p:sldId id="274" r:id="rId38"/>
    <p:sldId id="275" r:id="rId39"/>
    <p:sldId id="276" r:id="rId40"/>
    <p:sldId id="277" r:id="rId41"/>
    <p:sldId id="278" r:id="rId42"/>
    <p:sldId id="279" r:id="rId43"/>
    <p:sldId id="280" r:id="rId44"/>
    <p:sldId id="281" r:id="rId45"/>
    <p:sldId id="282" r:id="rId46"/>
    <p:sldId id="283" r:id="rId47"/>
    <p:sldId id="284" r:id="rId48"/>
    <p:sldId id="285" r:id="rId49"/>
    <p:sldId id="286" r:id="rId50"/>
    <p:sldId id="287" r:id="rId51"/>
    <p:sldId id="288" r:id="rId52"/>
    <p:sldId id="289" r:id="rId53"/>
    <p:sldId id="290" r:id="rId54"/>
    <p:sldId id="291" r:id="rId55"/>
    <p:sldId id="292" r:id="rId56"/>
    <p:sldId id="293" r:id="rId57"/>
  </p:sldIdLst>
  <p:sldSz cy="6858000" cx="9144000"/>
  <p:notesSz cx="6858000" cy="9144000"/>
  <p:embeddedFontLst>
    <p:embeddedFont>
      <p:font typeface="Garamond"/>
      <p:regular r:id="rId58"/>
      <p:bold r:id="rId59"/>
      <p:italic r:id="rId60"/>
      <p:boldItalic r:id="rId6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8B2EF09-F42E-447F-A71D-453E012A4125}">
  <a:tblStyle styleId="{98B2EF09-F42E-447F-A71D-453E012A4125}"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21.xml"/><Relationship Id="rId42" Type="http://schemas.openxmlformats.org/officeDocument/2006/relationships/slide" Target="slides/slide23.xml"/><Relationship Id="rId41" Type="http://schemas.openxmlformats.org/officeDocument/2006/relationships/slide" Target="slides/slide22.xml"/><Relationship Id="rId44" Type="http://schemas.openxmlformats.org/officeDocument/2006/relationships/slide" Target="slides/slide25.xml"/><Relationship Id="rId43" Type="http://schemas.openxmlformats.org/officeDocument/2006/relationships/slide" Target="slides/slide24.xml"/><Relationship Id="rId46" Type="http://schemas.openxmlformats.org/officeDocument/2006/relationships/slide" Target="slides/slide27.xml"/><Relationship Id="rId45" Type="http://schemas.openxmlformats.org/officeDocument/2006/relationships/slide" Target="slides/slide26.xml"/><Relationship Id="rId1" Type="http://schemas.openxmlformats.org/officeDocument/2006/relationships/theme" Target="theme/theme5.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Master" Target="slideMasters/slideMaster5.xml"/><Relationship Id="rId48" Type="http://schemas.openxmlformats.org/officeDocument/2006/relationships/slide" Target="slides/slide29.xml"/><Relationship Id="rId47" Type="http://schemas.openxmlformats.org/officeDocument/2006/relationships/slide" Target="slides/slide28.xml"/><Relationship Id="rId49" Type="http://schemas.openxmlformats.org/officeDocument/2006/relationships/slide" Target="slides/slide30.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slideMaster" Target="slideMasters/slideMaster4.xml"/><Relationship Id="rId31" Type="http://schemas.openxmlformats.org/officeDocument/2006/relationships/slide" Target="slides/slide12.xml"/><Relationship Id="rId30" Type="http://schemas.openxmlformats.org/officeDocument/2006/relationships/slide" Target="slides/slide11.xml"/><Relationship Id="rId33" Type="http://schemas.openxmlformats.org/officeDocument/2006/relationships/slide" Target="slides/slide14.xml"/><Relationship Id="rId32" Type="http://schemas.openxmlformats.org/officeDocument/2006/relationships/slide" Target="slides/slide13.xml"/><Relationship Id="rId35" Type="http://schemas.openxmlformats.org/officeDocument/2006/relationships/slide" Target="slides/slide16.xml"/><Relationship Id="rId34" Type="http://schemas.openxmlformats.org/officeDocument/2006/relationships/slide" Target="slides/slide15.xml"/><Relationship Id="rId37" Type="http://schemas.openxmlformats.org/officeDocument/2006/relationships/slide" Target="slides/slide18.xml"/><Relationship Id="rId36" Type="http://schemas.openxmlformats.org/officeDocument/2006/relationships/slide" Target="slides/slide17.xml"/><Relationship Id="rId39" Type="http://schemas.openxmlformats.org/officeDocument/2006/relationships/slide" Target="slides/slide20.xml"/><Relationship Id="rId38" Type="http://schemas.openxmlformats.org/officeDocument/2006/relationships/slide" Target="slides/slide19.xml"/><Relationship Id="rId61" Type="http://schemas.openxmlformats.org/officeDocument/2006/relationships/font" Target="fonts/Garamond-boldItalic.fntdata"/><Relationship Id="rId20" Type="http://schemas.openxmlformats.org/officeDocument/2006/relationships/slide" Target="slides/slide1.xml"/><Relationship Id="rId22" Type="http://schemas.openxmlformats.org/officeDocument/2006/relationships/slide" Target="slides/slide3.xml"/><Relationship Id="rId21" Type="http://schemas.openxmlformats.org/officeDocument/2006/relationships/slide" Target="slides/slide2.xml"/><Relationship Id="rId24" Type="http://schemas.openxmlformats.org/officeDocument/2006/relationships/slide" Target="slides/slide5.xml"/><Relationship Id="rId23" Type="http://schemas.openxmlformats.org/officeDocument/2006/relationships/slide" Target="slides/slide4.xml"/><Relationship Id="rId60" Type="http://schemas.openxmlformats.org/officeDocument/2006/relationships/font" Target="fonts/Garamond-italic.fntdata"/><Relationship Id="rId26" Type="http://schemas.openxmlformats.org/officeDocument/2006/relationships/slide" Target="slides/slide7.xml"/><Relationship Id="rId25" Type="http://schemas.openxmlformats.org/officeDocument/2006/relationships/slide" Target="slides/slide6.xml"/><Relationship Id="rId28" Type="http://schemas.openxmlformats.org/officeDocument/2006/relationships/slide" Target="slides/slide9.xml"/><Relationship Id="rId27" Type="http://schemas.openxmlformats.org/officeDocument/2006/relationships/slide" Target="slides/slide8.xml"/><Relationship Id="rId29" Type="http://schemas.openxmlformats.org/officeDocument/2006/relationships/slide" Target="slides/slide10.xml"/><Relationship Id="rId51" Type="http://schemas.openxmlformats.org/officeDocument/2006/relationships/slide" Target="slides/slide32.xml"/><Relationship Id="rId50" Type="http://schemas.openxmlformats.org/officeDocument/2006/relationships/slide" Target="slides/slide31.xml"/><Relationship Id="rId53" Type="http://schemas.openxmlformats.org/officeDocument/2006/relationships/slide" Target="slides/slide34.xml"/><Relationship Id="rId52" Type="http://schemas.openxmlformats.org/officeDocument/2006/relationships/slide" Target="slides/slide33.xml"/><Relationship Id="rId11" Type="http://schemas.openxmlformats.org/officeDocument/2006/relationships/slideMaster" Target="slideMasters/slideMaster7.xml"/><Relationship Id="rId55" Type="http://schemas.openxmlformats.org/officeDocument/2006/relationships/slide" Target="slides/slide36.xml"/><Relationship Id="rId10" Type="http://schemas.openxmlformats.org/officeDocument/2006/relationships/slideMaster" Target="slideMasters/slideMaster6.xml"/><Relationship Id="rId54" Type="http://schemas.openxmlformats.org/officeDocument/2006/relationships/slide" Target="slides/slide35.xml"/><Relationship Id="rId13" Type="http://schemas.openxmlformats.org/officeDocument/2006/relationships/slideMaster" Target="slideMasters/slideMaster9.xml"/><Relationship Id="rId57" Type="http://schemas.openxmlformats.org/officeDocument/2006/relationships/slide" Target="slides/slide38.xml"/><Relationship Id="rId12" Type="http://schemas.openxmlformats.org/officeDocument/2006/relationships/slideMaster" Target="slideMasters/slideMaster8.xml"/><Relationship Id="rId56" Type="http://schemas.openxmlformats.org/officeDocument/2006/relationships/slide" Target="slides/slide37.xml"/><Relationship Id="rId15" Type="http://schemas.openxmlformats.org/officeDocument/2006/relationships/slideMaster" Target="slideMasters/slideMaster11.xml"/><Relationship Id="rId59" Type="http://schemas.openxmlformats.org/officeDocument/2006/relationships/font" Target="fonts/Garamond-bold.fntdata"/><Relationship Id="rId14" Type="http://schemas.openxmlformats.org/officeDocument/2006/relationships/slideMaster" Target="slideMasters/slideMaster10.xml"/><Relationship Id="rId58" Type="http://schemas.openxmlformats.org/officeDocument/2006/relationships/font" Target="fonts/Garamond-regular.fntdata"/><Relationship Id="rId17" Type="http://schemas.openxmlformats.org/officeDocument/2006/relationships/slideMaster" Target="slideMasters/slideMaster13.xml"/><Relationship Id="rId16" Type="http://schemas.openxmlformats.org/officeDocument/2006/relationships/slideMaster" Target="slideMasters/slideMaster12.xml"/><Relationship Id="rId19" Type="http://schemas.openxmlformats.org/officeDocument/2006/relationships/notesMaster" Target="notesMasters/notesMaster1.xml"/><Relationship Id="rId18" Type="http://schemas.openxmlformats.org/officeDocument/2006/relationships/slideMaster" Target="slideMasters/slideMaster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3" name="Google Shape;253;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2" name="Google Shape;332;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9" name="Google Shape;349;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365" name="Google Shape;365;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6" name="Google Shape;366;p12: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a:solidFill>
                  <a:srgbClr val="000000"/>
                </a:solidFill>
                <a:latin typeface="Arial"/>
                <a:ea typeface="Arial"/>
                <a:cs typeface="Arial"/>
                <a:sym typeface="Arial"/>
              </a:rPr>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6" name="Google Shape;376;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p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1" name="Google Shape;381;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p1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7" name="Google Shape;387;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4" name="Google Shape;394;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1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1" name="Google Shape;401;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1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2" name="Google Shape;412;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3" name="Google Shape;423;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0" name="Google Shape;260;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2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4" name="Google Shape;434;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p2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1" name="Google Shape;441;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2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8" name="Google Shape;448;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p2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6" name="Google Shape;456;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2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1" name="Google Shape;461;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7" name="Google Shape;467;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p2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3" name="Google Shape;473;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2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2" name="Google Shape;482;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2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9" name="Google Shape;489;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2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6" name="Google Shape;496;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271" name="Google Shape;271;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p3: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a:solidFill>
                  <a:srgbClr val="000000"/>
                </a:solidFill>
                <a:latin typeface="Arial"/>
                <a:ea typeface="Arial"/>
                <a:cs typeface="Arial"/>
                <a:sym typeface="Arial"/>
              </a:rPr>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502" name="Google Shape;502;p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3" name="Google Shape;503;p30: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a:solidFill>
                  <a:srgbClr val="000000"/>
                </a:solidFill>
                <a:latin typeface="Arial"/>
                <a:ea typeface="Arial"/>
                <a:cs typeface="Arial"/>
                <a:sym typeface="Arial"/>
              </a:rPr>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p3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1" name="Google Shape;511;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3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8" name="Google Shape;518;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3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4" name="Google Shape;524;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p3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0" name="Google Shape;530;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p3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7" name="Google Shape;537;p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3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3" name="Google Shape;543;p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p3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9" name="Google Shape;549;p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p3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9" name="Google Shape;559;p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284" name="Google Shape;284;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p5: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a:solidFill>
                  <a:srgbClr val="000000"/>
                </a:solidFill>
                <a:latin typeface="Arial"/>
                <a:ea typeface="Arial"/>
                <a:cs typeface="Arial"/>
                <a:sym typeface="Arial"/>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5" name="Google Shape;295;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3" name="Google Shape;303;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6" name="Google Shape;316;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5" name="Google Shape;325;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8" name="Shape 18"/>
        <p:cNvGrpSpPr/>
        <p:nvPr/>
      </p:nvGrpSpPr>
      <p:grpSpPr>
        <a:xfrm>
          <a:off x="0" y="0"/>
          <a:ext cx="0" cy="0"/>
          <a:chOff x="0" y="0"/>
          <a:chExt cx="0" cy="0"/>
        </a:xfrm>
      </p:grpSpPr>
      <p:sp>
        <p:nvSpPr>
          <p:cNvPr id="19" name="Google Shape;19;p2"/>
          <p:cNvSpPr txBox="1"/>
          <p:nvPr>
            <p:ph type="ctrTitle"/>
          </p:nvPr>
        </p:nvSpPr>
        <p:spPr>
          <a:xfrm>
            <a:off x="1116012" y="1904999"/>
            <a:ext cx="6938963" cy="1582271"/>
          </a:xfrm>
          <a:prstGeom prst="rect">
            <a:avLst/>
          </a:prstGeom>
          <a:noFill/>
          <a:ln>
            <a:noFill/>
          </a:ln>
        </p:spPr>
        <p:txBody>
          <a:bodyPr anchorCtr="0" anchor="b" bIns="45700" lIns="91425" spcFirstLastPara="1" rIns="91425" wrap="square" tIns="45700">
            <a:noAutofit/>
          </a:bodyPr>
          <a:lstStyle>
            <a:lvl1pPr lvl="0" algn="ctr">
              <a:lnSpc>
                <a:spcPct val="95000"/>
              </a:lnSpc>
              <a:spcBef>
                <a:spcPts val="0"/>
              </a:spcBef>
              <a:spcAft>
                <a:spcPts val="0"/>
              </a:spcAft>
              <a:buSzPts val="1400"/>
              <a:buNone/>
              <a:defRPr sz="66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0" name="Google Shape;20;p2"/>
          <p:cNvSpPr txBox="1"/>
          <p:nvPr>
            <p:ph idx="1" type="subTitle"/>
          </p:nvPr>
        </p:nvSpPr>
        <p:spPr>
          <a:xfrm>
            <a:off x="1116013" y="3487271"/>
            <a:ext cx="6938961" cy="1143000"/>
          </a:xfrm>
          <a:prstGeom prst="rect">
            <a:avLst/>
          </a:prstGeom>
          <a:noFill/>
          <a:ln>
            <a:noFill/>
          </a:ln>
        </p:spPr>
        <p:txBody>
          <a:bodyPr anchorCtr="0" anchor="t" bIns="45700" lIns="91425" spcFirstLastPara="1" rIns="91425" wrap="square" tIns="45700">
            <a:noAutofit/>
          </a:bodyPr>
          <a:lstStyle>
            <a:lvl1pPr lvl="0" algn="ctr">
              <a:spcBef>
                <a:spcPts val="300"/>
              </a:spcBef>
              <a:spcAft>
                <a:spcPts val="0"/>
              </a:spcAft>
              <a:buClr>
                <a:schemeClr val="lt1"/>
              </a:buClr>
              <a:buSzPts val="2200"/>
              <a:buNone/>
              <a:defRPr sz="2200">
                <a:solidFill>
                  <a:schemeClr val="lt1"/>
                </a:solidFill>
              </a:defRPr>
            </a:lvl1pPr>
            <a:lvl2pPr lvl="1" algn="ctr">
              <a:spcBef>
                <a:spcPts val="1500"/>
              </a:spcBef>
              <a:spcAft>
                <a:spcPts val="0"/>
              </a:spcAft>
              <a:buSzPts val="2000"/>
              <a:buNone/>
              <a:defRPr>
                <a:solidFill>
                  <a:schemeClr val="lt1"/>
                </a:solidFill>
              </a:defRPr>
            </a:lvl2pPr>
            <a:lvl3pPr lvl="2" algn="ctr">
              <a:spcBef>
                <a:spcPts val="1500"/>
              </a:spcBef>
              <a:spcAft>
                <a:spcPts val="0"/>
              </a:spcAft>
              <a:buClr>
                <a:schemeClr val="lt1"/>
              </a:buClr>
              <a:buSzPts val="1800"/>
              <a:buNone/>
              <a:defRPr>
                <a:solidFill>
                  <a:schemeClr val="lt1"/>
                </a:solidFill>
              </a:defRPr>
            </a:lvl3pPr>
            <a:lvl4pPr lvl="3" algn="ctr">
              <a:spcBef>
                <a:spcPts val="1500"/>
              </a:spcBef>
              <a:spcAft>
                <a:spcPts val="0"/>
              </a:spcAft>
              <a:buSzPts val="1800"/>
              <a:buNone/>
              <a:defRPr>
                <a:solidFill>
                  <a:schemeClr val="lt1"/>
                </a:solidFill>
              </a:defRPr>
            </a:lvl4pPr>
            <a:lvl5pPr lvl="4" algn="ctr">
              <a:spcBef>
                <a:spcPts val="1500"/>
              </a:spcBef>
              <a:spcAft>
                <a:spcPts val="0"/>
              </a:spcAft>
              <a:buClr>
                <a:schemeClr val="lt1"/>
              </a:buClr>
              <a:buSzPts val="1800"/>
              <a:buNone/>
              <a:defRPr>
                <a:solidFill>
                  <a:schemeClr val="lt1"/>
                </a:solidFill>
              </a:defRPr>
            </a:lvl5pPr>
            <a:lvl6pPr lvl="5" algn="ctr">
              <a:spcBef>
                <a:spcPts val="1500"/>
              </a:spcBef>
              <a:spcAft>
                <a:spcPts val="0"/>
              </a:spcAft>
              <a:buSzPts val="1800"/>
              <a:buNone/>
              <a:defRPr>
                <a:solidFill>
                  <a:schemeClr val="lt1"/>
                </a:solidFill>
              </a:defRPr>
            </a:lvl6pPr>
            <a:lvl7pPr lvl="6" algn="ctr">
              <a:spcBef>
                <a:spcPts val="1500"/>
              </a:spcBef>
              <a:spcAft>
                <a:spcPts val="0"/>
              </a:spcAft>
              <a:buClr>
                <a:schemeClr val="lt1"/>
              </a:buClr>
              <a:buSzPts val="1800"/>
              <a:buNone/>
              <a:defRPr>
                <a:solidFill>
                  <a:schemeClr val="lt1"/>
                </a:solidFill>
              </a:defRPr>
            </a:lvl7pPr>
            <a:lvl8pPr lvl="7" algn="ctr">
              <a:spcBef>
                <a:spcPts val="1500"/>
              </a:spcBef>
              <a:spcAft>
                <a:spcPts val="0"/>
              </a:spcAft>
              <a:buSzPts val="1800"/>
              <a:buNone/>
              <a:defRPr>
                <a:solidFill>
                  <a:schemeClr val="lt1"/>
                </a:solidFill>
              </a:defRPr>
            </a:lvl8pPr>
            <a:lvl9pPr lvl="8" algn="ctr">
              <a:spcBef>
                <a:spcPts val="1500"/>
              </a:spcBef>
              <a:spcAft>
                <a:spcPts val="0"/>
              </a:spcAft>
              <a:buClr>
                <a:schemeClr val="lt1"/>
              </a:buClr>
              <a:buSzPts val="1800"/>
              <a:buNone/>
              <a:defRPr>
                <a:solidFill>
                  <a:schemeClr val="lt1"/>
                </a:solidFill>
              </a:defRPr>
            </a:lvl9pPr>
          </a:lstStyle>
          <a:p/>
        </p:txBody>
      </p:sp>
      <p:sp>
        <p:nvSpPr>
          <p:cNvPr id="21" name="Google Shape;21;p2"/>
          <p:cNvSpPr txBox="1"/>
          <p:nvPr>
            <p:ph idx="10" type="dt"/>
          </p:nvPr>
        </p:nvSpPr>
        <p:spPr>
          <a:xfrm>
            <a:off x="5907087" y="5715000"/>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2"/>
          <p:cNvSpPr txBox="1"/>
          <p:nvPr>
            <p:ph idx="11" type="ftr"/>
          </p:nvPr>
        </p:nvSpPr>
        <p:spPr>
          <a:xfrm>
            <a:off x="1103312" y="5715000"/>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
          <p:cNvSpPr txBox="1"/>
          <p:nvPr>
            <p:ph idx="12" type="sldNum"/>
          </p:nvPr>
        </p:nvSpPr>
        <p:spPr>
          <a:xfrm>
            <a:off x="4343400" y="5715000"/>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1pPr>
            <a:lvl2pPr indent="0" lvl="1" marL="0" marR="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2pPr>
            <a:lvl3pPr indent="0" lvl="2" marL="0" marR="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3pPr>
            <a:lvl4pPr indent="0" lvl="3" marL="0" marR="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4pPr>
            <a:lvl5pPr indent="0" lvl="4" marL="0" marR="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5pPr>
            <a:lvl6pPr indent="0" lvl="5" marL="0" marR="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6pPr>
            <a:lvl7pPr indent="0" lvl="6" marL="0" marR="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7pPr>
            <a:lvl8pPr indent="0" lvl="7" marL="0" marR="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8pPr>
            <a:lvl9pPr indent="0" lvl="8" marL="0" marR="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30" name="Shape 130"/>
        <p:cNvGrpSpPr/>
        <p:nvPr/>
      </p:nvGrpSpPr>
      <p:grpSpPr>
        <a:xfrm>
          <a:off x="0" y="0"/>
          <a:ext cx="0" cy="0"/>
          <a:chOff x="0" y="0"/>
          <a:chExt cx="0" cy="0"/>
        </a:xfrm>
      </p:grpSpPr>
      <p:sp>
        <p:nvSpPr>
          <p:cNvPr id="131" name="Google Shape;131;p17"/>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32" name="Google Shape;132;p17"/>
          <p:cNvSpPr txBox="1"/>
          <p:nvPr>
            <p:ph idx="1" type="body"/>
          </p:nvPr>
        </p:nvSpPr>
        <p:spPr>
          <a:xfrm>
            <a:off x="838200" y="2084293"/>
            <a:ext cx="3429000" cy="3639312"/>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chemeClr val="dk1"/>
              </a:buClr>
              <a:buSzPts val="2000"/>
              <a:buChar char="🙟"/>
              <a:defRPr sz="2000"/>
            </a:lvl1pPr>
            <a:lvl2pPr indent="-342900" lvl="1" marL="914400" algn="l">
              <a:spcBef>
                <a:spcPts val="1500"/>
              </a:spcBef>
              <a:spcAft>
                <a:spcPts val="0"/>
              </a:spcAft>
              <a:buSzPts val="1800"/>
              <a:buChar char="🙟"/>
              <a:defRPr sz="1800"/>
            </a:lvl2pPr>
            <a:lvl3pPr indent="-342900" lvl="2" marL="1371600" algn="l">
              <a:spcBef>
                <a:spcPts val="1500"/>
              </a:spcBef>
              <a:spcAft>
                <a:spcPts val="0"/>
              </a:spcAft>
              <a:buClr>
                <a:schemeClr val="dk1"/>
              </a:buClr>
              <a:buSzPts val="1800"/>
              <a:buChar char="🙟"/>
              <a:defRPr sz="1800"/>
            </a:lvl3pPr>
            <a:lvl4pPr indent="-342900" lvl="3" marL="1828800" algn="l">
              <a:spcBef>
                <a:spcPts val="1500"/>
              </a:spcBef>
              <a:spcAft>
                <a:spcPts val="0"/>
              </a:spcAft>
              <a:buSzPts val="1800"/>
              <a:buChar char="🙟"/>
              <a:defRPr sz="1800"/>
            </a:lvl4pPr>
            <a:lvl5pPr indent="-342900" lvl="4" marL="2286000" algn="l">
              <a:spcBef>
                <a:spcPts val="1500"/>
              </a:spcBef>
              <a:spcAft>
                <a:spcPts val="0"/>
              </a:spcAft>
              <a:buClr>
                <a:schemeClr val="dk1"/>
              </a:buClr>
              <a:buSzPts val="1800"/>
              <a:buChar char="🙟"/>
              <a:defRPr sz="1800"/>
            </a:lvl5pPr>
            <a:lvl6pPr indent="-342900" lvl="5" marL="2743200" algn="l">
              <a:spcBef>
                <a:spcPts val="1500"/>
              </a:spcBef>
              <a:spcAft>
                <a:spcPts val="0"/>
              </a:spcAft>
              <a:buSzPts val="1800"/>
              <a:buChar char="🙟"/>
              <a:defRPr sz="1800"/>
            </a:lvl6pPr>
            <a:lvl7pPr indent="-342900" lvl="6" marL="3200400" algn="l">
              <a:spcBef>
                <a:spcPts val="1500"/>
              </a:spcBef>
              <a:spcAft>
                <a:spcPts val="0"/>
              </a:spcAft>
              <a:buClr>
                <a:schemeClr val="dk1"/>
              </a:buClr>
              <a:buSzPts val="1800"/>
              <a:buChar char="🙟"/>
              <a:defRPr sz="1800"/>
            </a:lvl7pPr>
            <a:lvl8pPr indent="-342900" lvl="7" marL="3657600" algn="l">
              <a:spcBef>
                <a:spcPts val="1500"/>
              </a:spcBef>
              <a:spcAft>
                <a:spcPts val="0"/>
              </a:spcAft>
              <a:buSzPts val="1800"/>
              <a:buChar char="🙟"/>
              <a:defRPr sz="1800"/>
            </a:lvl8pPr>
            <a:lvl9pPr indent="-342900" lvl="8" marL="4114800" algn="l">
              <a:spcBef>
                <a:spcPts val="1500"/>
              </a:spcBef>
              <a:spcAft>
                <a:spcPts val="0"/>
              </a:spcAft>
              <a:buClr>
                <a:schemeClr val="dk1"/>
              </a:buClr>
              <a:buSzPts val="1800"/>
              <a:buChar char="🙟"/>
              <a:defRPr sz="1800"/>
            </a:lvl9pPr>
          </a:lstStyle>
          <a:p/>
        </p:txBody>
      </p:sp>
      <p:sp>
        <p:nvSpPr>
          <p:cNvPr id="133" name="Google Shape;133;p17"/>
          <p:cNvSpPr txBox="1"/>
          <p:nvPr>
            <p:ph idx="2" type="body"/>
          </p:nvPr>
        </p:nvSpPr>
        <p:spPr>
          <a:xfrm>
            <a:off x="4926106" y="2084293"/>
            <a:ext cx="3429000" cy="3639312"/>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chemeClr val="dk1"/>
              </a:buClr>
              <a:buSzPts val="2000"/>
              <a:buChar char="🙟"/>
              <a:defRPr sz="2000"/>
            </a:lvl1pPr>
            <a:lvl2pPr indent="-342900" lvl="1" marL="914400" algn="l">
              <a:spcBef>
                <a:spcPts val="1500"/>
              </a:spcBef>
              <a:spcAft>
                <a:spcPts val="0"/>
              </a:spcAft>
              <a:buSzPts val="1800"/>
              <a:buChar char="🙟"/>
              <a:defRPr sz="1800"/>
            </a:lvl2pPr>
            <a:lvl3pPr indent="-342900" lvl="2" marL="1371600" algn="l">
              <a:spcBef>
                <a:spcPts val="1500"/>
              </a:spcBef>
              <a:spcAft>
                <a:spcPts val="0"/>
              </a:spcAft>
              <a:buClr>
                <a:schemeClr val="dk1"/>
              </a:buClr>
              <a:buSzPts val="1800"/>
              <a:buChar char="🙟"/>
              <a:defRPr sz="1800"/>
            </a:lvl3pPr>
            <a:lvl4pPr indent="-342900" lvl="3" marL="1828800" algn="l">
              <a:spcBef>
                <a:spcPts val="1500"/>
              </a:spcBef>
              <a:spcAft>
                <a:spcPts val="0"/>
              </a:spcAft>
              <a:buSzPts val="1800"/>
              <a:buChar char="🙟"/>
              <a:defRPr sz="1800"/>
            </a:lvl4pPr>
            <a:lvl5pPr indent="-342900" lvl="4" marL="2286000" algn="l">
              <a:spcBef>
                <a:spcPts val="1500"/>
              </a:spcBef>
              <a:spcAft>
                <a:spcPts val="0"/>
              </a:spcAft>
              <a:buClr>
                <a:schemeClr val="dk1"/>
              </a:buClr>
              <a:buSzPts val="1800"/>
              <a:buChar char="🙟"/>
              <a:defRPr sz="1800"/>
            </a:lvl5pPr>
            <a:lvl6pPr indent="-342900" lvl="5" marL="2743200" algn="l">
              <a:spcBef>
                <a:spcPts val="1500"/>
              </a:spcBef>
              <a:spcAft>
                <a:spcPts val="0"/>
              </a:spcAft>
              <a:buSzPts val="1800"/>
              <a:buChar char="🙟"/>
              <a:defRPr sz="1800"/>
            </a:lvl6pPr>
            <a:lvl7pPr indent="-342900" lvl="6" marL="3200400" algn="l">
              <a:spcBef>
                <a:spcPts val="1500"/>
              </a:spcBef>
              <a:spcAft>
                <a:spcPts val="0"/>
              </a:spcAft>
              <a:buClr>
                <a:schemeClr val="dk1"/>
              </a:buClr>
              <a:buSzPts val="1800"/>
              <a:buChar char="🙟"/>
              <a:defRPr sz="1800"/>
            </a:lvl7pPr>
            <a:lvl8pPr indent="-342900" lvl="7" marL="3657600" algn="l">
              <a:spcBef>
                <a:spcPts val="1500"/>
              </a:spcBef>
              <a:spcAft>
                <a:spcPts val="0"/>
              </a:spcAft>
              <a:buSzPts val="1800"/>
              <a:buChar char="🙟"/>
              <a:defRPr sz="1800"/>
            </a:lvl8pPr>
            <a:lvl9pPr indent="-342900" lvl="8" marL="4114800" algn="l">
              <a:spcBef>
                <a:spcPts val="1500"/>
              </a:spcBef>
              <a:spcAft>
                <a:spcPts val="0"/>
              </a:spcAft>
              <a:buClr>
                <a:schemeClr val="dk1"/>
              </a:buClr>
              <a:buSzPts val="1800"/>
              <a:buChar char="🙟"/>
              <a:defRPr sz="1800"/>
            </a:lvl9pPr>
          </a:lstStyle>
          <a:p/>
        </p:txBody>
      </p:sp>
      <p:sp>
        <p:nvSpPr>
          <p:cNvPr id="134" name="Google Shape;134;p17"/>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17"/>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6" name="Google Shape;136;p17"/>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5" name="Shape 145"/>
        <p:cNvGrpSpPr/>
        <p:nvPr/>
      </p:nvGrpSpPr>
      <p:grpSpPr>
        <a:xfrm>
          <a:off x="0" y="0"/>
          <a:ext cx="0" cy="0"/>
          <a:chOff x="0" y="0"/>
          <a:chExt cx="0" cy="0"/>
        </a:xfrm>
      </p:grpSpPr>
      <p:sp>
        <p:nvSpPr>
          <p:cNvPr id="146" name="Google Shape;146;p19"/>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47" name="Google Shape;147;p19"/>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8" name="Google Shape;148;p19"/>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9" name="Google Shape;149;p19"/>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58" name="Shape 158"/>
        <p:cNvGrpSpPr/>
        <p:nvPr/>
      </p:nvGrpSpPr>
      <p:grpSpPr>
        <a:xfrm>
          <a:off x="0" y="0"/>
          <a:ext cx="0" cy="0"/>
          <a:chOff x="0" y="0"/>
          <a:chExt cx="0" cy="0"/>
        </a:xfrm>
      </p:grpSpPr>
      <p:sp>
        <p:nvSpPr>
          <p:cNvPr id="159" name="Google Shape;159;p21"/>
          <p:cNvSpPr txBox="1"/>
          <p:nvPr>
            <p:ph type="title"/>
          </p:nvPr>
        </p:nvSpPr>
        <p:spPr>
          <a:xfrm>
            <a:off x="838200" y="914400"/>
            <a:ext cx="3429000" cy="13716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b="0" sz="36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60" name="Google Shape;160;p21"/>
          <p:cNvSpPr txBox="1"/>
          <p:nvPr>
            <p:ph idx="1" type="body"/>
          </p:nvPr>
        </p:nvSpPr>
        <p:spPr>
          <a:xfrm>
            <a:off x="4926106" y="914400"/>
            <a:ext cx="3429000" cy="4815841"/>
          </a:xfrm>
          <a:prstGeom prst="rect">
            <a:avLst/>
          </a:prstGeom>
          <a:noFill/>
          <a:ln>
            <a:noFill/>
          </a:ln>
        </p:spPr>
        <p:txBody>
          <a:bodyPr anchorCtr="0" anchor="t" bIns="45700" lIns="91425" spcFirstLastPara="1" rIns="91425" wrap="square" tIns="45700">
            <a:normAutofit/>
          </a:bodyPr>
          <a:lstStyle>
            <a:lvl1pPr indent="-368300" lvl="0" marL="457200" algn="l">
              <a:spcBef>
                <a:spcPts val="2000"/>
              </a:spcBef>
              <a:spcAft>
                <a:spcPts val="0"/>
              </a:spcAft>
              <a:buClr>
                <a:schemeClr val="dk1"/>
              </a:buClr>
              <a:buSzPts val="2200"/>
              <a:buChar char="🙟"/>
              <a:defRPr sz="2200"/>
            </a:lvl1pPr>
            <a:lvl2pPr indent="-355600" lvl="1" marL="914400" algn="l">
              <a:spcBef>
                <a:spcPts val="1500"/>
              </a:spcBef>
              <a:spcAft>
                <a:spcPts val="0"/>
              </a:spcAft>
              <a:buSzPts val="2000"/>
              <a:buChar char="🙟"/>
              <a:defRPr sz="2000"/>
            </a:lvl2pPr>
            <a:lvl3pPr indent="-342900" lvl="2" marL="1371600" algn="l">
              <a:spcBef>
                <a:spcPts val="1500"/>
              </a:spcBef>
              <a:spcAft>
                <a:spcPts val="0"/>
              </a:spcAft>
              <a:buClr>
                <a:schemeClr val="dk1"/>
              </a:buClr>
              <a:buSzPts val="1800"/>
              <a:buChar char="🙟"/>
              <a:defRPr sz="1800"/>
            </a:lvl3pPr>
            <a:lvl4pPr indent="-342900" lvl="3" marL="1828800" algn="l">
              <a:spcBef>
                <a:spcPts val="1500"/>
              </a:spcBef>
              <a:spcAft>
                <a:spcPts val="0"/>
              </a:spcAft>
              <a:buSzPts val="1800"/>
              <a:buChar char="🙟"/>
              <a:defRPr sz="1800"/>
            </a:lvl4pPr>
            <a:lvl5pPr indent="-342900" lvl="4" marL="2286000" algn="l">
              <a:spcBef>
                <a:spcPts val="1500"/>
              </a:spcBef>
              <a:spcAft>
                <a:spcPts val="0"/>
              </a:spcAft>
              <a:buClr>
                <a:schemeClr val="dk1"/>
              </a:buClr>
              <a:buSzPts val="1800"/>
              <a:buChar char="🙟"/>
              <a:defRPr sz="1800"/>
            </a:lvl5pPr>
            <a:lvl6pPr indent="-342900" lvl="5" marL="2743200" algn="l">
              <a:spcBef>
                <a:spcPts val="1500"/>
              </a:spcBef>
              <a:spcAft>
                <a:spcPts val="0"/>
              </a:spcAft>
              <a:buSzPts val="1800"/>
              <a:buChar char="🙟"/>
              <a:defRPr sz="1800"/>
            </a:lvl6pPr>
            <a:lvl7pPr indent="-342900" lvl="6" marL="3200400" algn="l">
              <a:spcBef>
                <a:spcPts val="1500"/>
              </a:spcBef>
              <a:spcAft>
                <a:spcPts val="0"/>
              </a:spcAft>
              <a:buClr>
                <a:schemeClr val="dk1"/>
              </a:buClr>
              <a:buSzPts val="1800"/>
              <a:buChar char="🙟"/>
              <a:defRPr sz="1800"/>
            </a:lvl7pPr>
            <a:lvl8pPr indent="-342900" lvl="7" marL="3657600" algn="l">
              <a:spcBef>
                <a:spcPts val="1500"/>
              </a:spcBef>
              <a:spcAft>
                <a:spcPts val="0"/>
              </a:spcAft>
              <a:buSzPts val="1800"/>
              <a:buChar char="🙟"/>
              <a:defRPr sz="1800"/>
            </a:lvl8pPr>
            <a:lvl9pPr indent="-342900" lvl="8" marL="4114800" algn="l">
              <a:spcBef>
                <a:spcPts val="1500"/>
              </a:spcBef>
              <a:spcAft>
                <a:spcPts val="0"/>
              </a:spcAft>
              <a:buClr>
                <a:schemeClr val="dk1"/>
              </a:buClr>
              <a:buSzPts val="1800"/>
              <a:buChar char="🙟"/>
              <a:defRPr sz="1800"/>
            </a:lvl9pPr>
          </a:lstStyle>
          <a:p/>
        </p:txBody>
      </p:sp>
      <p:sp>
        <p:nvSpPr>
          <p:cNvPr id="161" name="Google Shape;161;p21"/>
          <p:cNvSpPr txBox="1"/>
          <p:nvPr>
            <p:ph idx="2" type="body"/>
          </p:nvPr>
        </p:nvSpPr>
        <p:spPr>
          <a:xfrm>
            <a:off x="838200" y="2667001"/>
            <a:ext cx="3429000" cy="2895600"/>
          </a:xfrm>
          <a:prstGeom prst="rect">
            <a:avLst/>
          </a:prstGeom>
          <a:noFill/>
          <a:ln>
            <a:noFill/>
          </a:ln>
        </p:spPr>
        <p:txBody>
          <a:bodyPr anchorCtr="0" anchor="t" bIns="45700" lIns="91425" spcFirstLastPara="1" rIns="91425" wrap="square" tIns="45700">
            <a:normAutofit/>
          </a:bodyPr>
          <a:lstStyle>
            <a:lvl1pPr indent="-228600" lvl="0" marL="457200" algn="ctr">
              <a:spcBef>
                <a:spcPts val="600"/>
              </a:spcBef>
              <a:spcAft>
                <a:spcPts val="0"/>
              </a:spcAft>
              <a:buClr>
                <a:schemeClr val="dk1"/>
              </a:buClr>
              <a:buSzPts val="1800"/>
              <a:buNone/>
              <a:defRPr sz="1800"/>
            </a:lvl1pPr>
            <a:lvl2pPr indent="-228600" lvl="1" marL="914400" algn="l">
              <a:spcBef>
                <a:spcPts val="1500"/>
              </a:spcBef>
              <a:spcAft>
                <a:spcPts val="0"/>
              </a:spcAft>
              <a:buSzPts val="1200"/>
              <a:buNone/>
              <a:defRPr sz="1200"/>
            </a:lvl2pPr>
            <a:lvl3pPr indent="-228600" lvl="2" marL="1371600" algn="l">
              <a:spcBef>
                <a:spcPts val="1500"/>
              </a:spcBef>
              <a:spcAft>
                <a:spcPts val="0"/>
              </a:spcAft>
              <a:buClr>
                <a:schemeClr val="dk1"/>
              </a:buClr>
              <a:buSzPts val="1000"/>
              <a:buNone/>
              <a:defRPr sz="1000"/>
            </a:lvl3pPr>
            <a:lvl4pPr indent="-228600" lvl="3" marL="1828800" algn="l">
              <a:spcBef>
                <a:spcPts val="1500"/>
              </a:spcBef>
              <a:spcAft>
                <a:spcPts val="0"/>
              </a:spcAft>
              <a:buSzPts val="900"/>
              <a:buNone/>
              <a:defRPr sz="900"/>
            </a:lvl4pPr>
            <a:lvl5pPr indent="-228600" lvl="4" marL="2286000" algn="l">
              <a:spcBef>
                <a:spcPts val="1500"/>
              </a:spcBef>
              <a:spcAft>
                <a:spcPts val="0"/>
              </a:spcAft>
              <a:buClr>
                <a:schemeClr val="dk1"/>
              </a:buClr>
              <a:buSzPts val="900"/>
              <a:buNone/>
              <a:defRPr sz="900"/>
            </a:lvl5pPr>
            <a:lvl6pPr indent="-228600" lvl="5" marL="2743200" algn="l">
              <a:spcBef>
                <a:spcPts val="1500"/>
              </a:spcBef>
              <a:spcAft>
                <a:spcPts val="0"/>
              </a:spcAft>
              <a:buSzPts val="900"/>
              <a:buNone/>
              <a:defRPr sz="900"/>
            </a:lvl6pPr>
            <a:lvl7pPr indent="-228600" lvl="6" marL="3200400" algn="l">
              <a:spcBef>
                <a:spcPts val="1500"/>
              </a:spcBef>
              <a:spcAft>
                <a:spcPts val="0"/>
              </a:spcAft>
              <a:buClr>
                <a:schemeClr val="dk1"/>
              </a:buClr>
              <a:buSzPts val="900"/>
              <a:buNone/>
              <a:defRPr sz="900"/>
            </a:lvl7pPr>
            <a:lvl8pPr indent="-228600" lvl="7" marL="3657600" algn="l">
              <a:spcBef>
                <a:spcPts val="1500"/>
              </a:spcBef>
              <a:spcAft>
                <a:spcPts val="0"/>
              </a:spcAft>
              <a:buSzPts val="900"/>
              <a:buNone/>
              <a:defRPr sz="900"/>
            </a:lvl8pPr>
            <a:lvl9pPr indent="-228600" lvl="8" marL="4114800" algn="l">
              <a:spcBef>
                <a:spcPts val="1500"/>
              </a:spcBef>
              <a:spcAft>
                <a:spcPts val="0"/>
              </a:spcAft>
              <a:buClr>
                <a:schemeClr val="dk1"/>
              </a:buClr>
              <a:buSzPts val="900"/>
              <a:buNone/>
              <a:defRPr sz="900"/>
            </a:lvl9pPr>
          </a:lstStyle>
          <a:p/>
        </p:txBody>
      </p:sp>
      <p:sp>
        <p:nvSpPr>
          <p:cNvPr id="162" name="Google Shape;162;p21"/>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 name="Google Shape;163;p21"/>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4" name="Google Shape;164;p21"/>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77" name="Shape 177"/>
        <p:cNvGrpSpPr/>
        <p:nvPr/>
      </p:nvGrpSpPr>
      <p:grpSpPr>
        <a:xfrm>
          <a:off x="0" y="0"/>
          <a:ext cx="0" cy="0"/>
          <a:chOff x="0" y="0"/>
          <a:chExt cx="0" cy="0"/>
        </a:xfrm>
      </p:grpSpPr>
      <p:sp>
        <p:nvSpPr>
          <p:cNvPr id="178" name="Google Shape;178;p23"/>
          <p:cNvSpPr txBox="1"/>
          <p:nvPr>
            <p:ph type="title"/>
          </p:nvPr>
        </p:nvSpPr>
        <p:spPr>
          <a:xfrm>
            <a:off x="838200" y="914400"/>
            <a:ext cx="3429000" cy="13716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Clr>
                <a:schemeClr val="dk1"/>
              </a:buClr>
              <a:buSzPts val="3600"/>
              <a:buFont typeface="Garamond"/>
              <a:buNone/>
              <a:defRPr b="0" sz="3600">
                <a:solidFill>
                  <a:schemeClr val="dk1"/>
                </a:solidFill>
                <a:latin typeface="Garamond"/>
                <a:ea typeface="Garamond"/>
                <a:cs typeface="Garamond"/>
                <a:sym typeface="Garamond"/>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9" name="Google Shape;179;p23"/>
          <p:cNvSpPr/>
          <p:nvPr>
            <p:ph idx="2" type="pic"/>
          </p:nvPr>
        </p:nvSpPr>
        <p:spPr>
          <a:xfrm>
            <a:off x="5081121" y="914400"/>
            <a:ext cx="3108960" cy="4815841"/>
          </a:xfrm>
          <a:prstGeom prst="rect">
            <a:avLst/>
          </a:prstGeom>
          <a:solidFill>
            <a:schemeClr val="lt2"/>
          </a:solidFill>
          <a:ln cap="flat" cmpd="sng" w="127000">
            <a:solidFill>
              <a:schemeClr val="lt1"/>
            </a:solidFill>
            <a:prstDash val="solid"/>
            <a:miter lim="800000"/>
            <a:headEnd len="sm" w="sm" type="none"/>
            <a:tailEnd len="sm" w="sm" type="none"/>
          </a:ln>
          <a:effectLst>
            <a:outerShdw blurRad="50800" rotWithShape="0" algn="t" dir="5400000" dist="38100">
              <a:srgbClr val="000000">
                <a:alpha val="24705"/>
              </a:srgbClr>
            </a:outerShdw>
          </a:effectLst>
        </p:spPr>
      </p:sp>
      <p:sp>
        <p:nvSpPr>
          <p:cNvPr id="180" name="Google Shape;180;p23"/>
          <p:cNvSpPr txBox="1"/>
          <p:nvPr>
            <p:ph idx="1" type="body"/>
          </p:nvPr>
        </p:nvSpPr>
        <p:spPr>
          <a:xfrm>
            <a:off x="838200" y="2667001"/>
            <a:ext cx="3429000" cy="2895600"/>
          </a:xfrm>
          <a:prstGeom prst="rect">
            <a:avLst/>
          </a:prstGeom>
          <a:noFill/>
          <a:ln>
            <a:noFill/>
          </a:ln>
        </p:spPr>
        <p:txBody>
          <a:bodyPr anchorCtr="0" anchor="t" bIns="45700" lIns="91425" spcFirstLastPara="1" rIns="91425" wrap="square" tIns="45700">
            <a:normAutofit/>
          </a:bodyPr>
          <a:lstStyle>
            <a:lvl1pPr indent="-228600" lvl="0" marL="457200" algn="ctr">
              <a:spcBef>
                <a:spcPts val="500"/>
              </a:spcBef>
              <a:spcAft>
                <a:spcPts val="0"/>
              </a:spcAft>
              <a:buClr>
                <a:schemeClr val="dk1"/>
              </a:buClr>
              <a:buSzPts val="1800"/>
              <a:buNone/>
              <a:defRPr sz="1800">
                <a:solidFill>
                  <a:schemeClr val="dk1"/>
                </a:solidFill>
                <a:latin typeface="Garamond"/>
                <a:ea typeface="Garamond"/>
                <a:cs typeface="Garamond"/>
                <a:sym typeface="Garamond"/>
              </a:defRPr>
            </a:lvl1pPr>
            <a:lvl2pPr indent="-228600" lvl="1" marL="914400" algn="l">
              <a:spcBef>
                <a:spcPts val="1500"/>
              </a:spcBef>
              <a:spcAft>
                <a:spcPts val="0"/>
              </a:spcAft>
              <a:buSzPts val="1200"/>
              <a:buNone/>
              <a:defRPr sz="1200"/>
            </a:lvl2pPr>
            <a:lvl3pPr indent="-228600" lvl="2" marL="1371600" algn="l">
              <a:spcBef>
                <a:spcPts val="1500"/>
              </a:spcBef>
              <a:spcAft>
                <a:spcPts val="0"/>
              </a:spcAft>
              <a:buClr>
                <a:schemeClr val="dk1"/>
              </a:buClr>
              <a:buSzPts val="1000"/>
              <a:buNone/>
              <a:defRPr sz="1000"/>
            </a:lvl3pPr>
            <a:lvl4pPr indent="-228600" lvl="3" marL="1828800" algn="l">
              <a:spcBef>
                <a:spcPts val="1500"/>
              </a:spcBef>
              <a:spcAft>
                <a:spcPts val="0"/>
              </a:spcAft>
              <a:buSzPts val="900"/>
              <a:buNone/>
              <a:defRPr sz="900"/>
            </a:lvl4pPr>
            <a:lvl5pPr indent="-228600" lvl="4" marL="2286000" algn="l">
              <a:spcBef>
                <a:spcPts val="1500"/>
              </a:spcBef>
              <a:spcAft>
                <a:spcPts val="0"/>
              </a:spcAft>
              <a:buClr>
                <a:schemeClr val="dk1"/>
              </a:buClr>
              <a:buSzPts val="900"/>
              <a:buNone/>
              <a:defRPr sz="900"/>
            </a:lvl5pPr>
            <a:lvl6pPr indent="-228600" lvl="5" marL="2743200" algn="l">
              <a:spcBef>
                <a:spcPts val="1500"/>
              </a:spcBef>
              <a:spcAft>
                <a:spcPts val="0"/>
              </a:spcAft>
              <a:buSzPts val="900"/>
              <a:buNone/>
              <a:defRPr sz="900"/>
            </a:lvl6pPr>
            <a:lvl7pPr indent="-228600" lvl="6" marL="3200400" algn="l">
              <a:spcBef>
                <a:spcPts val="1500"/>
              </a:spcBef>
              <a:spcAft>
                <a:spcPts val="0"/>
              </a:spcAft>
              <a:buClr>
                <a:schemeClr val="dk1"/>
              </a:buClr>
              <a:buSzPts val="900"/>
              <a:buNone/>
              <a:defRPr sz="900"/>
            </a:lvl7pPr>
            <a:lvl8pPr indent="-228600" lvl="7" marL="3657600" algn="l">
              <a:spcBef>
                <a:spcPts val="1500"/>
              </a:spcBef>
              <a:spcAft>
                <a:spcPts val="0"/>
              </a:spcAft>
              <a:buSzPts val="900"/>
              <a:buNone/>
              <a:defRPr sz="900"/>
            </a:lvl8pPr>
            <a:lvl9pPr indent="-228600" lvl="8" marL="4114800" algn="l">
              <a:spcBef>
                <a:spcPts val="1500"/>
              </a:spcBef>
              <a:spcAft>
                <a:spcPts val="0"/>
              </a:spcAft>
              <a:buClr>
                <a:schemeClr val="dk1"/>
              </a:buClr>
              <a:buSzPts val="900"/>
              <a:buNone/>
              <a:defRPr sz="900"/>
            </a:lvl9pPr>
          </a:lstStyle>
          <a:p/>
        </p:txBody>
      </p:sp>
      <p:sp>
        <p:nvSpPr>
          <p:cNvPr id="181" name="Google Shape;181;p23"/>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2" name="Google Shape;182;p23"/>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3" name="Google Shape;183;p23"/>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bove Caption" type="picTx">
  <p:cSld name="PICTURE_WITH_CAPTION_TEXT">
    <p:spTree>
      <p:nvGrpSpPr>
        <p:cNvPr id="196" name="Shape 196"/>
        <p:cNvGrpSpPr/>
        <p:nvPr/>
      </p:nvGrpSpPr>
      <p:grpSpPr>
        <a:xfrm>
          <a:off x="0" y="0"/>
          <a:ext cx="0" cy="0"/>
          <a:chOff x="0" y="0"/>
          <a:chExt cx="0" cy="0"/>
        </a:xfrm>
      </p:grpSpPr>
      <p:sp>
        <p:nvSpPr>
          <p:cNvPr id="197" name="Google Shape;197;p25"/>
          <p:cNvSpPr txBox="1"/>
          <p:nvPr>
            <p:ph type="title"/>
          </p:nvPr>
        </p:nvSpPr>
        <p:spPr>
          <a:xfrm>
            <a:off x="1280160" y="4406153"/>
            <a:ext cx="6583680" cy="78441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Clr>
                <a:schemeClr val="dk1"/>
              </a:buClr>
              <a:buSzPts val="3600"/>
              <a:buFont typeface="Garamond"/>
              <a:buNone/>
              <a:defRPr b="0" sz="3600">
                <a:solidFill>
                  <a:schemeClr val="dk1"/>
                </a:solidFill>
                <a:latin typeface="Garamond"/>
                <a:ea typeface="Garamond"/>
                <a:cs typeface="Garamond"/>
                <a:sym typeface="Garamond"/>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98" name="Google Shape;198;p25"/>
          <p:cNvSpPr/>
          <p:nvPr>
            <p:ph idx="2" type="pic"/>
          </p:nvPr>
        </p:nvSpPr>
        <p:spPr>
          <a:xfrm>
            <a:off x="2286000" y="780826"/>
            <a:ext cx="4572000" cy="3467548"/>
          </a:xfrm>
          <a:prstGeom prst="rect">
            <a:avLst/>
          </a:prstGeom>
          <a:solidFill>
            <a:schemeClr val="lt2"/>
          </a:solidFill>
          <a:ln cap="flat" cmpd="sng" w="127000">
            <a:solidFill>
              <a:schemeClr val="lt1"/>
            </a:solidFill>
            <a:prstDash val="solid"/>
            <a:miter lim="800000"/>
            <a:headEnd len="sm" w="sm" type="none"/>
            <a:tailEnd len="sm" w="sm" type="none"/>
          </a:ln>
          <a:effectLst>
            <a:outerShdw blurRad="50800" rotWithShape="0" algn="t" dir="5400000" dist="38100">
              <a:srgbClr val="000000">
                <a:alpha val="24705"/>
              </a:srgbClr>
            </a:outerShdw>
          </a:effectLst>
        </p:spPr>
      </p:sp>
      <p:sp>
        <p:nvSpPr>
          <p:cNvPr id="199" name="Google Shape;199;p25"/>
          <p:cNvSpPr txBox="1"/>
          <p:nvPr>
            <p:ph idx="1" type="body"/>
          </p:nvPr>
        </p:nvSpPr>
        <p:spPr>
          <a:xfrm>
            <a:off x="838200" y="5446059"/>
            <a:ext cx="7543800" cy="609600"/>
          </a:xfrm>
          <a:prstGeom prst="rect">
            <a:avLst/>
          </a:prstGeom>
          <a:noFill/>
          <a:ln>
            <a:noFill/>
          </a:ln>
        </p:spPr>
        <p:txBody>
          <a:bodyPr anchorCtr="0" anchor="t" bIns="45700" lIns="91425" spcFirstLastPara="1" rIns="91425" wrap="square" tIns="45700">
            <a:normAutofit/>
          </a:bodyPr>
          <a:lstStyle>
            <a:lvl1pPr indent="-228600" lvl="0" marL="457200" algn="ctr">
              <a:spcBef>
                <a:spcPts val="0"/>
              </a:spcBef>
              <a:spcAft>
                <a:spcPts val="0"/>
              </a:spcAft>
              <a:buClr>
                <a:schemeClr val="dk1"/>
              </a:buClr>
              <a:buSzPts val="1600"/>
              <a:buNone/>
              <a:defRPr sz="1600">
                <a:solidFill>
                  <a:schemeClr val="dk1"/>
                </a:solidFill>
                <a:latin typeface="Garamond"/>
                <a:ea typeface="Garamond"/>
                <a:cs typeface="Garamond"/>
                <a:sym typeface="Garamond"/>
              </a:defRPr>
            </a:lvl1pPr>
            <a:lvl2pPr indent="-228600" lvl="1" marL="914400" algn="l">
              <a:spcBef>
                <a:spcPts val="1500"/>
              </a:spcBef>
              <a:spcAft>
                <a:spcPts val="0"/>
              </a:spcAft>
              <a:buSzPts val="1200"/>
              <a:buNone/>
              <a:defRPr sz="1200"/>
            </a:lvl2pPr>
            <a:lvl3pPr indent="-228600" lvl="2" marL="1371600" algn="l">
              <a:spcBef>
                <a:spcPts val="1500"/>
              </a:spcBef>
              <a:spcAft>
                <a:spcPts val="0"/>
              </a:spcAft>
              <a:buClr>
                <a:schemeClr val="dk1"/>
              </a:buClr>
              <a:buSzPts val="1000"/>
              <a:buNone/>
              <a:defRPr sz="1000"/>
            </a:lvl3pPr>
            <a:lvl4pPr indent="-228600" lvl="3" marL="1828800" algn="l">
              <a:spcBef>
                <a:spcPts val="1500"/>
              </a:spcBef>
              <a:spcAft>
                <a:spcPts val="0"/>
              </a:spcAft>
              <a:buSzPts val="900"/>
              <a:buNone/>
              <a:defRPr sz="900"/>
            </a:lvl4pPr>
            <a:lvl5pPr indent="-228600" lvl="4" marL="2286000" algn="l">
              <a:spcBef>
                <a:spcPts val="1500"/>
              </a:spcBef>
              <a:spcAft>
                <a:spcPts val="0"/>
              </a:spcAft>
              <a:buClr>
                <a:schemeClr val="dk1"/>
              </a:buClr>
              <a:buSzPts val="900"/>
              <a:buNone/>
              <a:defRPr sz="900"/>
            </a:lvl5pPr>
            <a:lvl6pPr indent="-228600" lvl="5" marL="2743200" algn="l">
              <a:spcBef>
                <a:spcPts val="1500"/>
              </a:spcBef>
              <a:spcAft>
                <a:spcPts val="0"/>
              </a:spcAft>
              <a:buSzPts val="900"/>
              <a:buNone/>
              <a:defRPr sz="900"/>
            </a:lvl6pPr>
            <a:lvl7pPr indent="-228600" lvl="6" marL="3200400" algn="l">
              <a:spcBef>
                <a:spcPts val="1500"/>
              </a:spcBef>
              <a:spcAft>
                <a:spcPts val="0"/>
              </a:spcAft>
              <a:buClr>
                <a:schemeClr val="dk1"/>
              </a:buClr>
              <a:buSzPts val="900"/>
              <a:buNone/>
              <a:defRPr sz="900"/>
            </a:lvl7pPr>
            <a:lvl8pPr indent="-228600" lvl="7" marL="3657600" algn="l">
              <a:spcBef>
                <a:spcPts val="1500"/>
              </a:spcBef>
              <a:spcAft>
                <a:spcPts val="0"/>
              </a:spcAft>
              <a:buSzPts val="900"/>
              <a:buNone/>
              <a:defRPr sz="900"/>
            </a:lvl8pPr>
            <a:lvl9pPr indent="-228600" lvl="8" marL="4114800" algn="l">
              <a:spcBef>
                <a:spcPts val="1500"/>
              </a:spcBef>
              <a:spcAft>
                <a:spcPts val="0"/>
              </a:spcAft>
              <a:buClr>
                <a:schemeClr val="dk1"/>
              </a:buClr>
              <a:buSzPts val="900"/>
              <a:buNone/>
              <a:defRPr sz="900"/>
            </a:lvl9pPr>
          </a:lstStyle>
          <a:p/>
        </p:txBody>
      </p:sp>
      <p:sp>
        <p:nvSpPr>
          <p:cNvPr id="200" name="Google Shape;200;p25"/>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1" name="Google Shape;201;p25"/>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2" name="Google Shape;202;p25"/>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Pictures above Caption" type="picTx">
  <p:cSld name="PICTURE_WITH_CAPTION_TEXT">
    <p:spTree>
      <p:nvGrpSpPr>
        <p:cNvPr id="215" name="Shape 215"/>
        <p:cNvGrpSpPr/>
        <p:nvPr/>
      </p:nvGrpSpPr>
      <p:grpSpPr>
        <a:xfrm>
          <a:off x="0" y="0"/>
          <a:ext cx="0" cy="0"/>
          <a:chOff x="0" y="0"/>
          <a:chExt cx="0" cy="0"/>
        </a:xfrm>
      </p:grpSpPr>
      <p:sp>
        <p:nvSpPr>
          <p:cNvPr id="216" name="Google Shape;216;p27"/>
          <p:cNvSpPr txBox="1"/>
          <p:nvPr>
            <p:ph type="title"/>
          </p:nvPr>
        </p:nvSpPr>
        <p:spPr>
          <a:xfrm>
            <a:off x="1280160" y="4406153"/>
            <a:ext cx="6583680" cy="78441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Clr>
                <a:schemeClr val="dk1"/>
              </a:buClr>
              <a:buSzPts val="3600"/>
              <a:buFont typeface="Garamond"/>
              <a:buNone/>
              <a:defRPr b="0" sz="3600">
                <a:solidFill>
                  <a:schemeClr val="dk1"/>
                </a:solidFill>
                <a:latin typeface="Garamond"/>
                <a:ea typeface="Garamond"/>
                <a:cs typeface="Garamond"/>
                <a:sym typeface="Garamond"/>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7" name="Google Shape;217;p27"/>
          <p:cNvSpPr/>
          <p:nvPr>
            <p:ph idx="2" type="pic"/>
          </p:nvPr>
        </p:nvSpPr>
        <p:spPr>
          <a:xfrm>
            <a:off x="1524000" y="780826"/>
            <a:ext cx="2743200" cy="3467548"/>
          </a:xfrm>
          <a:prstGeom prst="rect">
            <a:avLst/>
          </a:prstGeom>
          <a:solidFill>
            <a:schemeClr val="lt2"/>
          </a:solidFill>
          <a:ln cap="flat" cmpd="sng" w="127000">
            <a:solidFill>
              <a:schemeClr val="lt1"/>
            </a:solidFill>
            <a:prstDash val="solid"/>
            <a:miter lim="800000"/>
            <a:headEnd len="sm" w="sm" type="none"/>
            <a:tailEnd len="sm" w="sm" type="none"/>
          </a:ln>
          <a:effectLst>
            <a:outerShdw blurRad="50800" rotWithShape="0" algn="t" dir="5400000" dist="38100">
              <a:srgbClr val="000000">
                <a:alpha val="24705"/>
              </a:srgbClr>
            </a:outerShdw>
          </a:effectLst>
        </p:spPr>
      </p:sp>
      <p:sp>
        <p:nvSpPr>
          <p:cNvPr id="218" name="Google Shape;218;p27"/>
          <p:cNvSpPr txBox="1"/>
          <p:nvPr>
            <p:ph idx="1" type="body"/>
          </p:nvPr>
        </p:nvSpPr>
        <p:spPr>
          <a:xfrm>
            <a:off x="838200" y="5446059"/>
            <a:ext cx="7543800" cy="609600"/>
          </a:xfrm>
          <a:prstGeom prst="rect">
            <a:avLst/>
          </a:prstGeom>
          <a:noFill/>
          <a:ln>
            <a:noFill/>
          </a:ln>
        </p:spPr>
        <p:txBody>
          <a:bodyPr anchorCtr="0" anchor="t" bIns="45700" lIns="91425" spcFirstLastPara="1" rIns="91425" wrap="square" tIns="45700">
            <a:normAutofit/>
          </a:bodyPr>
          <a:lstStyle>
            <a:lvl1pPr indent="-228600" lvl="0" marL="457200" algn="ctr">
              <a:spcBef>
                <a:spcPts val="0"/>
              </a:spcBef>
              <a:spcAft>
                <a:spcPts val="0"/>
              </a:spcAft>
              <a:buClr>
                <a:schemeClr val="dk1"/>
              </a:buClr>
              <a:buSzPts val="1600"/>
              <a:buNone/>
              <a:defRPr sz="1600">
                <a:solidFill>
                  <a:schemeClr val="dk1"/>
                </a:solidFill>
                <a:latin typeface="Garamond"/>
                <a:ea typeface="Garamond"/>
                <a:cs typeface="Garamond"/>
                <a:sym typeface="Garamond"/>
              </a:defRPr>
            </a:lvl1pPr>
            <a:lvl2pPr indent="-228600" lvl="1" marL="914400" algn="l">
              <a:spcBef>
                <a:spcPts val="1500"/>
              </a:spcBef>
              <a:spcAft>
                <a:spcPts val="0"/>
              </a:spcAft>
              <a:buSzPts val="1200"/>
              <a:buNone/>
              <a:defRPr sz="1200"/>
            </a:lvl2pPr>
            <a:lvl3pPr indent="-228600" lvl="2" marL="1371600" algn="l">
              <a:spcBef>
                <a:spcPts val="1500"/>
              </a:spcBef>
              <a:spcAft>
                <a:spcPts val="0"/>
              </a:spcAft>
              <a:buClr>
                <a:schemeClr val="dk1"/>
              </a:buClr>
              <a:buSzPts val="1000"/>
              <a:buNone/>
              <a:defRPr sz="1000"/>
            </a:lvl3pPr>
            <a:lvl4pPr indent="-228600" lvl="3" marL="1828800" algn="l">
              <a:spcBef>
                <a:spcPts val="1500"/>
              </a:spcBef>
              <a:spcAft>
                <a:spcPts val="0"/>
              </a:spcAft>
              <a:buSzPts val="900"/>
              <a:buNone/>
              <a:defRPr sz="900"/>
            </a:lvl4pPr>
            <a:lvl5pPr indent="-228600" lvl="4" marL="2286000" algn="l">
              <a:spcBef>
                <a:spcPts val="1500"/>
              </a:spcBef>
              <a:spcAft>
                <a:spcPts val="0"/>
              </a:spcAft>
              <a:buClr>
                <a:schemeClr val="dk1"/>
              </a:buClr>
              <a:buSzPts val="900"/>
              <a:buNone/>
              <a:defRPr sz="900"/>
            </a:lvl5pPr>
            <a:lvl6pPr indent="-228600" lvl="5" marL="2743200" algn="l">
              <a:spcBef>
                <a:spcPts val="1500"/>
              </a:spcBef>
              <a:spcAft>
                <a:spcPts val="0"/>
              </a:spcAft>
              <a:buSzPts val="900"/>
              <a:buNone/>
              <a:defRPr sz="900"/>
            </a:lvl6pPr>
            <a:lvl7pPr indent="-228600" lvl="6" marL="3200400" algn="l">
              <a:spcBef>
                <a:spcPts val="1500"/>
              </a:spcBef>
              <a:spcAft>
                <a:spcPts val="0"/>
              </a:spcAft>
              <a:buClr>
                <a:schemeClr val="dk1"/>
              </a:buClr>
              <a:buSzPts val="900"/>
              <a:buNone/>
              <a:defRPr sz="900"/>
            </a:lvl7pPr>
            <a:lvl8pPr indent="-228600" lvl="7" marL="3657600" algn="l">
              <a:spcBef>
                <a:spcPts val="1500"/>
              </a:spcBef>
              <a:spcAft>
                <a:spcPts val="0"/>
              </a:spcAft>
              <a:buSzPts val="900"/>
              <a:buNone/>
              <a:defRPr sz="900"/>
            </a:lvl8pPr>
            <a:lvl9pPr indent="-228600" lvl="8" marL="4114800" algn="l">
              <a:spcBef>
                <a:spcPts val="1500"/>
              </a:spcBef>
              <a:spcAft>
                <a:spcPts val="0"/>
              </a:spcAft>
              <a:buClr>
                <a:schemeClr val="dk1"/>
              </a:buClr>
              <a:buSzPts val="900"/>
              <a:buNone/>
              <a:defRPr sz="900"/>
            </a:lvl9pPr>
          </a:lstStyle>
          <a:p/>
        </p:txBody>
      </p:sp>
      <p:sp>
        <p:nvSpPr>
          <p:cNvPr id="219" name="Google Shape;219;p27"/>
          <p:cNvSpPr/>
          <p:nvPr>
            <p:ph idx="3" type="pic"/>
          </p:nvPr>
        </p:nvSpPr>
        <p:spPr>
          <a:xfrm>
            <a:off x="4912659" y="780826"/>
            <a:ext cx="2743200" cy="3467548"/>
          </a:xfrm>
          <a:prstGeom prst="rect">
            <a:avLst/>
          </a:prstGeom>
          <a:solidFill>
            <a:schemeClr val="lt2"/>
          </a:solidFill>
          <a:ln cap="flat" cmpd="sng" w="127000">
            <a:solidFill>
              <a:schemeClr val="lt1"/>
            </a:solidFill>
            <a:prstDash val="solid"/>
            <a:miter lim="800000"/>
            <a:headEnd len="sm" w="sm" type="none"/>
            <a:tailEnd len="sm" w="sm" type="none"/>
          </a:ln>
          <a:effectLst>
            <a:outerShdw blurRad="50800" rotWithShape="0" algn="t" dir="5400000" dist="38100">
              <a:srgbClr val="000000">
                <a:alpha val="24705"/>
              </a:srgbClr>
            </a:outerShdw>
          </a:effectLst>
        </p:spPr>
      </p:sp>
      <p:sp>
        <p:nvSpPr>
          <p:cNvPr id="220" name="Google Shape;220;p27"/>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1" name="Google Shape;221;p27"/>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2" name="Google Shape;222;p27"/>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31" name="Shape 231"/>
        <p:cNvGrpSpPr/>
        <p:nvPr/>
      </p:nvGrpSpPr>
      <p:grpSpPr>
        <a:xfrm>
          <a:off x="0" y="0"/>
          <a:ext cx="0" cy="0"/>
          <a:chOff x="0" y="0"/>
          <a:chExt cx="0" cy="0"/>
        </a:xfrm>
      </p:grpSpPr>
      <p:sp>
        <p:nvSpPr>
          <p:cNvPr id="232" name="Google Shape;232;p29"/>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33" name="Google Shape;233;p29"/>
          <p:cNvSpPr txBox="1"/>
          <p:nvPr>
            <p:ph idx="1" type="body"/>
          </p:nvPr>
        </p:nvSpPr>
        <p:spPr>
          <a:xfrm rot="5400000">
            <a:off x="2790265" y="132229"/>
            <a:ext cx="3639670" cy="75438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chemeClr val="dk1"/>
              </a:buClr>
              <a:buSzPts val="1800"/>
              <a:buChar char="🙟"/>
              <a:defRPr/>
            </a:lvl1pPr>
            <a:lvl2pPr indent="-342900" lvl="1" marL="914400" algn="l">
              <a:spcBef>
                <a:spcPts val="1500"/>
              </a:spcBef>
              <a:spcAft>
                <a:spcPts val="0"/>
              </a:spcAft>
              <a:buSzPts val="1800"/>
              <a:buChar char="🙟"/>
              <a:defRPr/>
            </a:lvl2pPr>
            <a:lvl3pPr indent="-342900" lvl="2" marL="1371600" algn="l">
              <a:spcBef>
                <a:spcPts val="1500"/>
              </a:spcBef>
              <a:spcAft>
                <a:spcPts val="0"/>
              </a:spcAft>
              <a:buClr>
                <a:schemeClr val="dk1"/>
              </a:buClr>
              <a:buSzPts val="1800"/>
              <a:buChar char="🙟"/>
              <a:defRPr/>
            </a:lvl3pPr>
            <a:lvl4pPr indent="-342900" lvl="3" marL="1828800" algn="l">
              <a:spcBef>
                <a:spcPts val="1500"/>
              </a:spcBef>
              <a:spcAft>
                <a:spcPts val="0"/>
              </a:spcAft>
              <a:buSzPts val="1800"/>
              <a:buChar char="🙟"/>
              <a:defRPr/>
            </a:lvl4pPr>
            <a:lvl5pPr indent="-342900" lvl="4" marL="2286000" algn="l">
              <a:spcBef>
                <a:spcPts val="1500"/>
              </a:spcBef>
              <a:spcAft>
                <a:spcPts val="0"/>
              </a:spcAft>
              <a:buClr>
                <a:schemeClr val="dk1"/>
              </a:buClr>
              <a:buSzPts val="1800"/>
              <a:buChar char="🙟"/>
              <a:defRPr/>
            </a:lvl5pPr>
            <a:lvl6pPr indent="-342900" lvl="5" marL="2743200" algn="l">
              <a:spcBef>
                <a:spcPts val="1500"/>
              </a:spcBef>
              <a:spcAft>
                <a:spcPts val="0"/>
              </a:spcAft>
              <a:buSzPts val="1800"/>
              <a:buChar char="🙟"/>
              <a:defRPr/>
            </a:lvl6pPr>
            <a:lvl7pPr indent="-342900" lvl="6" marL="3200400" algn="l">
              <a:spcBef>
                <a:spcPts val="1500"/>
              </a:spcBef>
              <a:spcAft>
                <a:spcPts val="0"/>
              </a:spcAft>
              <a:buClr>
                <a:schemeClr val="dk1"/>
              </a:buClr>
              <a:buSzPts val="1800"/>
              <a:buChar char="🙟"/>
              <a:defRPr/>
            </a:lvl7pPr>
            <a:lvl8pPr indent="-342900" lvl="7" marL="3657600" algn="l">
              <a:spcBef>
                <a:spcPts val="1500"/>
              </a:spcBef>
              <a:spcAft>
                <a:spcPts val="0"/>
              </a:spcAft>
              <a:buSzPts val="1800"/>
              <a:buChar char="🙟"/>
              <a:defRPr/>
            </a:lvl8pPr>
            <a:lvl9pPr indent="-342900" lvl="8" marL="4114800" algn="l">
              <a:spcBef>
                <a:spcPts val="1500"/>
              </a:spcBef>
              <a:spcAft>
                <a:spcPts val="0"/>
              </a:spcAft>
              <a:buClr>
                <a:schemeClr val="dk1"/>
              </a:buClr>
              <a:buSzPts val="1800"/>
              <a:buChar char="🙟"/>
              <a:defRPr/>
            </a:lvl9pPr>
          </a:lstStyle>
          <a:p/>
        </p:txBody>
      </p:sp>
      <p:sp>
        <p:nvSpPr>
          <p:cNvPr id="234" name="Google Shape;234;p29"/>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5" name="Google Shape;235;p29"/>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6" name="Google Shape;236;p29"/>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245" name="Shape 245"/>
        <p:cNvGrpSpPr/>
        <p:nvPr/>
      </p:nvGrpSpPr>
      <p:grpSpPr>
        <a:xfrm>
          <a:off x="0" y="0"/>
          <a:ext cx="0" cy="0"/>
          <a:chOff x="0" y="0"/>
          <a:chExt cx="0" cy="0"/>
        </a:xfrm>
      </p:grpSpPr>
      <p:sp>
        <p:nvSpPr>
          <p:cNvPr id="246" name="Google Shape;246;p31"/>
          <p:cNvSpPr txBox="1"/>
          <p:nvPr>
            <p:ph type="title"/>
          </p:nvPr>
        </p:nvSpPr>
        <p:spPr>
          <a:xfrm rot="5400000">
            <a:off x="5517356" y="2491292"/>
            <a:ext cx="4814888" cy="16764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47" name="Google Shape;247;p31"/>
          <p:cNvSpPr txBox="1"/>
          <p:nvPr>
            <p:ph idx="1" type="body"/>
          </p:nvPr>
        </p:nvSpPr>
        <p:spPr>
          <a:xfrm rot="5400000">
            <a:off x="1250156" y="510092"/>
            <a:ext cx="4814888" cy="56388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chemeClr val="dk1"/>
              </a:buClr>
              <a:buSzPts val="1800"/>
              <a:buChar char="🙟"/>
              <a:defRPr/>
            </a:lvl1pPr>
            <a:lvl2pPr indent="-342900" lvl="1" marL="914400" algn="l">
              <a:spcBef>
                <a:spcPts val="1500"/>
              </a:spcBef>
              <a:spcAft>
                <a:spcPts val="0"/>
              </a:spcAft>
              <a:buSzPts val="1800"/>
              <a:buChar char="🙟"/>
              <a:defRPr/>
            </a:lvl2pPr>
            <a:lvl3pPr indent="-342900" lvl="2" marL="1371600" algn="l">
              <a:spcBef>
                <a:spcPts val="1500"/>
              </a:spcBef>
              <a:spcAft>
                <a:spcPts val="0"/>
              </a:spcAft>
              <a:buClr>
                <a:schemeClr val="dk1"/>
              </a:buClr>
              <a:buSzPts val="1800"/>
              <a:buChar char="🙟"/>
              <a:defRPr/>
            </a:lvl3pPr>
            <a:lvl4pPr indent="-342900" lvl="3" marL="1828800" algn="l">
              <a:spcBef>
                <a:spcPts val="1500"/>
              </a:spcBef>
              <a:spcAft>
                <a:spcPts val="0"/>
              </a:spcAft>
              <a:buSzPts val="1800"/>
              <a:buChar char="🙟"/>
              <a:defRPr/>
            </a:lvl4pPr>
            <a:lvl5pPr indent="-342900" lvl="4" marL="2286000" algn="l">
              <a:spcBef>
                <a:spcPts val="1500"/>
              </a:spcBef>
              <a:spcAft>
                <a:spcPts val="0"/>
              </a:spcAft>
              <a:buClr>
                <a:schemeClr val="dk1"/>
              </a:buClr>
              <a:buSzPts val="1800"/>
              <a:buChar char="🙟"/>
              <a:defRPr/>
            </a:lvl5pPr>
            <a:lvl6pPr indent="-342900" lvl="5" marL="2743200" algn="l">
              <a:spcBef>
                <a:spcPts val="1500"/>
              </a:spcBef>
              <a:spcAft>
                <a:spcPts val="0"/>
              </a:spcAft>
              <a:buSzPts val="1800"/>
              <a:buChar char="🙟"/>
              <a:defRPr/>
            </a:lvl6pPr>
            <a:lvl7pPr indent="-342900" lvl="6" marL="3200400" algn="l">
              <a:spcBef>
                <a:spcPts val="1500"/>
              </a:spcBef>
              <a:spcAft>
                <a:spcPts val="0"/>
              </a:spcAft>
              <a:buClr>
                <a:schemeClr val="dk1"/>
              </a:buClr>
              <a:buSzPts val="1800"/>
              <a:buChar char="🙟"/>
              <a:defRPr/>
            </a:lvl7pPr>
            <a:lvl8pPr indent="-342900" lvl="7" marL="3657600" algn="l">
              <a:spcBef>
                <a:spcPts val="1500"/>
              </a:spcBef>
              <a:spcAft>
                <a:spcPts val="0"/>
              </a:spcAft>
              <a:buSzPts val="1800"/>
              <a:buChar char="🙟"/>
              <a:defRPr/>
            </a:lvl8pPr>
            <a:lvl9pPr indent="-342900" lvl="8" marL="4114800" algn="l">
              <a:spcBef>
                <a:spcPts val="1500"/>
              </a:spcBef>
              <a:spcAft>
                <a:spcPts val="0"/>
              </a:spcAft>
              <a:buClr>
                <a:schemeClr val="dk1"/>
              </a:buClr>
              <a:buSzPts val="1800"/>
              <a:buChar char="🙟"/>
              <a:defRPr/>
            </a:lvl9pPr>
          </a:lstStyle>
          <a:p/>
        </p:txBody>
      </p:sp>
      <p:sp>
        <p:nvSpPr>
          <p:cNvPr id="248" name="Google Shape;248;p31"/>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9" name="Google Shape;249;p31"/>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0" name="Google Shape;250;p31"/>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Picture">
  <p:cSld name="Title Slide with Picture">
    <p:spTree>
      <p:nvGrpSpPr>
        <p:cNvPr id="32" name="Shape 32"/>
        <p:cNvGrpSpPr/>
        <p:nvPr/>
      </p:nvGrpSpPr>
      <p:grpSpPr>
        <a:xfrm>
          <a:off x="0" y="0"/>
          <a:ext cx="0" cy="0"/>
          <a:chOff x="0" y="0"/>
          <a:chExt cx="0" cy="0"/>
        </a:xfrm>
      </p:grpSpPr>
      <p:sp>
        <p:nvSpPr>
          <p:cNvPr id="33" name="Google Shape;33;p4"/>
          <p:cNvSpPr txBox="1"/>
          <p:nvPr>
            <p:ph type="ctrTitle"/>
          </p:nvPr>
        </p:nvSpPr>
        <p:spPr>
          <a:xfrm>
            <a:off x="1102519" y="4038600"/>
            <a:ext cx="6938963" cy="1174376"/>
          </a:xfrm>
          <a:prstGeom prst="rect">
            <a:avLst/>
          </a:prstGeom>
          <a:noFill/>
          <a:ln>
            <a:noFill/>
          </a:ln>
        </p:spPr>
        <p:txBody>
          <a:bodyPr anchorCtr="0" anchor="b" bIns="45700" lIns="91425" spcFirstLastPara="1" rIns="91425" wrap="square" tIns="45700">
            <a:noAutofit/>
          </a:bodyPr>
          <a:lstStyle>
            <a:lvl1pPr lvl="0" algn="ctr">
              <a:lnSpc>
                <a:spcPct val="95000"/>
              </a:lnSpc>
              <a:spcBef>
                <a:spcPts val="0"/>
              </a:spcBef>
              <a:spcAft>
                <a:spcPts val="0"/>
              </a:spcAft>
              <a:buSzPts val="1400"/>
              <a:buNone/>
              <a:defRPr sz="52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4" name="Google Shape;34;p4"/>
          <p:cNvSpPr txBox="1"/>
          <p:nvPr>
            <p:ph idx="1" type="subTitle"/>
          </p:nvPr>
        </p:nvSpPr>
        <p:spPr>
          <a:xfrm>
            <a:off x="1102520" y="5212977"/>
            <a:ext cx="6938961" cy="775447"/>
          </a:xfrm>
          <a:prstGeom prst="rect">
            <a:avLst/>
          </a:prstGeom>
          <a:noFill/>
          <a:ln>
            <a:noFill/>
          </a:ln>
        </p:spPr>
        <p:txBody>
          <a:bodyPr anchorCtr="0" anchor="t" bIns="45700" lIns="91425" spcFirstLastPara="1" rIns="91425" wrap="square" tIns="45700">
            <a:normAutofit/>
          </a:bodyPr>
          <a:lstStyle>
            <a:lvl1pPr lvl="0" algn="ctr">
              <a:spcBef>
                <a:spcPts val="0"/>
              </a:spcBef>
              <a:spcAft>
                <a:spcPts val="0"/>
              </a:spcAft>
              <a:buClr>
                <a:schemeClr val="lt1"/>
              </a:buClr>
              <a:buSzPts val="1800"/>
              <a:buNone/>
              <a:defRPr sz="1800">
                <a:solidFill>
                  <a:schemeClr val="lt1"/>
                </a:solidFill>
              </a:defRPr>
            </a:lvl1pPr>
            <a:lvl2pPr lvl="1" algn="ctr">
              <a:spcBef>
                <a:spcPts val="1500"/>
              </a:spcBef>
              <a:spcAft>
                <a:spcPts val="0"/>
              </a:spcAft>
              <a:buSzPts val="2000"/>
              <a:buNone/>
              <a:defRPr>
                <a:solidFill>
                  <a:schemeClr val="lt1"/>
                </a:solidFill>
              </a:defRPr>
            </a:lvl2pPr>
            <a:lvl3pPr lvl="2" algn="ctr">
              <a:spcBef>
                <a:spcPts val="1500"/>
              </a:spcBef>
              <a:spcAft>
                <a:spcPts val="0"/>
              </a:spcAft>
              <a:buClr>
                <a:schemeClr val="lt1"/>
              </a:buClr>
              <a:buSzPts val="1800"/>
              <a:buNone/>
              <a:defRPr>
                <a:solidFill>
                  <a:schemeClr val="lt1"/>
                </a:solidFill>
              </a:defRPr>
            </a:lvl3pPr>
            <a:lvl4pPr lvl="3" algn="ctr">
              <a:spcBef>
                <a:spcPts val="1500"/>
              </a:spcBef>
              <a:spcAft>
                <a:spcPts val="0"/>
              </a:spcAft>
              <a:buSzPts val="1800"/>
              <a:buNone/>
              <a:defRPr>
                <a:solidFill>
                  <a:schemeClr val="lt1"/>
                </a:solidFill>
              </a:defRPr>
            </a:lvl4pPr>
            <a:lvl5pPr lvl="4" algn="ctr">
              <a:spcBef>
                <a:spcPts val="1500"/>
              </a:spcBef>
              <a:spcAft>
                <a:spcPts val="0"/>
              </a:spcAft>
              <a:buClr>
                <a:schemeClr val="lt1"/>
              </a:buClr>
              <a:buSzPts val="1800"/>
              <a:buNone/>
              <a:defRPr>
                <a:solidFill>
                  <a:schemeClr val="lt1"/>
                </a:solidFill>
              </a:defRPr>
            </a:lvl5pPr>
            <a:lvl6pPr lvl="5" algn="ctr">
              <a:spcBef>
                <a:spcPts val="1500"/>
              </a:spcBef>
              <a:spcAft>
                <a:spcPts val="0"/>
              </a:spcAft>
              <a:buSzPts val="1800"/>
              <a:buNone/>
              <a:defRPr>
                <a:solidFill>
                  <a:schemeClr val="lt1"/>
                </a:solidFill>
              </a:defRPr>
            </a:lvl6pPr>
            <a:lvl7pPr lvl="6" algn="ctr">
              <a:spcBef>
                <a:spcPts val="1500"/>
              </a:spcBef>
              <a:spcAft>
                <a:spcPts val="0"/>
              </a:spcAft>
              <a:buClr>
                <a:schemeClr val="lt1"/>
              </a:buClr>
              <a:buSzPts val="1800"/>
              <a:buNone/>
              <a:defRPr>
                <a:solidFill>
                  <a:schemeClr val="lt1"/>
                </a:solidFill>
              </a:defRPr>
            </a:lvl7pPr>
            <a:lvl8pPr lvl="7" algn="ctr">
              <a:spcBef>
                <a:spcPts val="1500"/>
              </a:spcBef>
              <a:spcAft>
                <a:spcPts val="0"/>
              </a:spcAft>
              <a:buSzPts val="1800"/>
              <a:buNone/>
              <a:defRPr>
                <a:solidFill>
                  <a:schemeClr val="lt1"/>
                </a:solidFill>
              </a:defRPr>
            </a:lvl8pPr>
            <a:lvl9pPr lvl="8" algn="ctr">
              <a:spcBef>
                <a:spcPts val="1500"/>
              </a:spcBef>
              <a:spcAft>
                <a:spcPts val="0"/>
              </a:spcAft>
              <a:buClr>
                <a:schemeClr val="lt1"/>
              </a:buClr>
              <a:buSzPts val="1800"/>
              <a:buNone/>
              <a:defRPr>
                <a:solidFill>
                  <a:schemeClr val="lt1"/>
                </a:solidFill>
              </a:defRPr>
            </a:lvl9pPr>
          </a:lstStyle>
          <a:p/>
        </p:txBody>
      </p:sp>
      <p:sp>
        <p:nvSpPr>
          <p:cNvPr id="35" name="Google Shape;35;p4"/>
          <p:cNvSpPr/>
          <p:nvPr>
            <p:ph idx="2" type="pic"/>
          </p:nvPr>
        </p:nvSpPr>
        <p:spPr>
          <a:xfrm>
            <a:off x="1188720" y="1004455"/>
            <a:ext cx="6766560" cy="2729345"/>
          </a:xfrm>
          <a:prstGeom prst="rect">
            <a:avLst/>
          </a:prstGeom>
          <a:solidFill>
            <a:schemeClr val="dk2"/>
          </a:solidFill>
          <a:ln cap="flat" cmpd="sng" w="127000">
            <a:solidFill>
              <a:schemeClr val="lt1"/>
            </a:solidFill>
            <a:prstDash val="solid"/>
            <a:miter lim="800000"/>
            <a:headEnd len="sm" w="sm" type="none"/>
            <a:tailEnd len="sm" w="sm" type="none"/>
          </a:ln>
          <a:effectLst>
            <a:outerShdw blurRad="50800" rotWithShape="0" algn="t" dir="5400000" dist="38100">
              <a:srgbClr val="000000">
                <a:alpha val="24705"/>
              </a:srgbClr>
            </a:outerShdw>
          </a:effectLst>
        </p:spPr>
      </p:sp>
      <p:sp>
        <p:nvSpPr>
          <p:cNvPr id="36" name="Google Shape;36;p4"/>
          <p:cNvSpPr txBox="1"/>
          <p:nvPr>
            <p:ph idx="10" type="dt"/>
          </p:nvPr>
        </p:nvSpPr>
        <p:spPr>
          <a:xfrm>
            <a:off x="5907087" y="6215062"/>
            <a:ext cx="2133600" cy="274637"/>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4"/>
          <p:cNvSpPr txBox="1"/>
          <p:nvPr>
            <p:ph idx="11" type="ftr"/>
          </p:nvPr>
        </p:nvSpPr>
        <p:spPr>
          <a:xfrm>
            <a:off x="1103312" y="6215062"/>
            <a:ext cx="2895600" cy="274637"/>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4"/>
          <p:cNvSpPr txBox="1"/>
          <p:nvPr>
            <p:ph idx="12" type="sldNum"/>
          </p:nvPr>
        </p:nvSpPr>
        <p:spPr>
          <a:xfrm>
            <a:off x="4343400" y="6215062"/>
            <a:ext cx="457200" cy="274637"/>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1pPr>
            <a:lvl2pPr indent="0" lvl="1" marL="0" marR="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2pPr>
            <a:lvl3pPr indent="0" lvl="2" marL="0" marR="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3pPr>
            <a:lvl4pPr indent="0" lvl="3" marL="0" marR="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4pPr>
            <a:lvl5pPr indent="0" lvl="4" marL="0" marR="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5pPr>
            <a:lvl6pPr indent="0" lvl="5" marL="0" marR="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6pPr>
            <a:lvl7pPr indent="0" lvl="6" marL="0" marR="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7pPr>
            <a:lvl8pPr indent="0" lvl="7" marL="0" marR="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8pPr>
            <a:lvl9pPr indent="0" lvl="8" marL="0" marR="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47" name="Shape 47"/>
        <p:cNvGrpSpPr/>
        <p:nvPr/>
      </p:nvGrpSpPr>
      <p:grpSpPr>
        <a:xfrm>
          <a:off x="0" y="0"/>
          <a:ext cx="0" cy="0"/>
          <a:chOff x="0" y="0"/>
          <a:chExt cx="0" cy="0"/>
        </a:xfrm>
      </p:grpSpPr>
      <p:sp>
        <p:nvSpPr>
          <p:cNvPr id="48" name="Google Shape;48;p6"/>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9" name="Google Shape;49;p6"/>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chemeClr val="dk1"/>
              </a:buClr>
              <a:buSzPts val="1800"/>
              <a:buChar char="🙟"/>
              <a:defRPr/>
            </a:lvl1pPr>
            <a:lvl2pPr indent="-342900" lvl="1" marL="914400" algn="l">
              <a:spcBef>
                <a:spcPts val="1500"/>
              </a:spcBef>
              <a:spcAft>
                <a:spcPts val="0"/>
              </a:spcAft>
              <a:buSzPts val="1800"/>
              <a:buChar char="🙟"/>
              <a:defRPr/>
            </a:lvl2pPr>
            <a:lvl3pPr indent="-342900" lvl="2" marL="1371600" algn="l">
              <a:spcBef>
                <a:spcPts val="1500"/>
              </a:spcBef>
              <a:spcAft>
                <a:spcPts val="0"/>
              </a:spcAft>
              <a:buClr>
                <a:schemeClr val="dk1"/>
              </a:buClr>
              <a:buSzPts val="1800"/>
              <a:buChar char="🙟"/>
              <a:defRPr/>
            </a:lvl3pPr>
            <a:lvl4pPr indent="-342900" lvl="3" marL="1828800" algn="l">
              <a:spcBef>
                <a:spcPts val="1500"/>
              </a:spcBef>
              <a:spcAft>
                <a:spcPts val="0"/>
              </a:spcAft>
              <a:buSzPts val="1800"/>
              <a:buChar char="🙟"/>
              <a:defRPr/>
            </a:lvl4pPr>
            <a:lvl5pPr indent="-342900" lvl="4" marL="2286000" algn="l">
              <a:spcBef>
                <a:spcPts val="1500"/>
              </a:spcBef>
              <a:spcAft>
                <a:spcPts val="0"/>
              </a:spcAft>
              <a:buClr>
                <a:schemeClr val="dk1"/>
              </a:buClr>
              <a:buSzPts val="1800"/>
              <a:buChar char="🙟"/>
              <a:defRPr/>
            </a:lvl5pPr>
            <a:lvl6pPr indent="-342900" lvl="5" marL="2743200" algn="l">
              <a:spcBef>
                <a:spcPts val="1500"/>
              </a:spcBef>
              <a:spcAft>
                <a:spcPts val="0"/>
              </a:spcAft>
              <a:buSzPts val="1800"/>
              <a:buChar char="🙟"/>
              <a:defRPr/>
            </a:lvl6pPr>
            <a:lvl7pPr indent="-342900" lvl="6" marL="3200400" algn="l">
              <a:spcBef>
                <a:spcPts val="1500"/>
              </a:spcBef>
              <a:spcAft>
                <a:spcPts val="0"/>
              </a:spcAft>
              <a:buClr>
                <a:schemeClr val="dk1"/>
              </a:buClr>
              <a:buSzPts val="1800"/>
              <a:buChar char="🙟"/>
              <a:defRPr/>
            </a:lvl7pPr>
            <a:lvl8pPr indent="-342900" lvl="7" marL="3657600" algn="l">
              <a:spcBef>
                <a:spcPts val="1500"/>
              </a:spcBef>
              <a:spcAft>
                <a:spcPts val="0"/>
              </a:spcAft>
              <a:buSzPts val="1800"/>
              <a:buChar char="🙟"/>
              <a:defRPr/>
            </a:lvl8pPr>
            <a:lvl9pPr indent="-342900" lvl="8" marL="4114800" algn="l">
              <a:spcBef>
                <a:spcPts val="1500"/>
              </a:spcBef>
              <a:spcAft>
                <a:spcPts val="0"/>
              </a:spcAft>
              <a:buClr>
                <a:schemeClr val="dk1"/>
              </a:buClr>
              <a:buSzPts val="1800"/>
              <a:buChar char="🙟"/>
              <a:defRPr/>
            </a:lvl9pPr>
          </a:lstStyle>
          <a:p/>
        </p:txBody>
      </p:sp>
      <p:sp>
        <p:nvSpPr>
          <p:cNvPr id="50" name="Google Shape;50;p6"/>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6"/>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6"/>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and 2 Content" type="txAndTwoObj">
  <p:cSld name="TEXT_AND_TWO_OBJECTS">
    <p:spTree>
      <p:nvGrpSpPr>
        <p:cNvPr id="60" name="Shape 60"/>
        <p:cNvGrpSpPr/>
        <p:nvPr/>
      </p:nvGrpSpPr>
      <p:grpSpPr>
        <a:xfrm>
          <a:off x="0" y="0"/>
          <a:ext cx="0" cy="0"/>
          <a:chOff x="0" y="0"/>
          <a:chExt cx="0" cy="0"/>
        </a:xfrm>
      </p:grpSpPr>
      <p:sp>
        <p:nvSpPr>
          <p:cNvPr id="61" name="Google Shape;61;p8"/>
          <p:cNvSpPr txBox="1"/>
          <p:nvPr>
            <p:ph type="title"/>
          </p:nvPr>
        </p:nvSpPr>
        <p:spPr>
          <a:xfrm>
            <a:off x="1676400" y="457200"/>
            <a:ext cx="7010400" cy="12954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2" name="Google Shape;62;p8"/>
          <p:cNvSpPr txBox="1"/>
          <p:nvPr>
            <p:ph idx="1" type="body"/>
          </p:nvPr>
        </p:nvSpPr>
        <p:spPr>
          <a:xfrm>
            <a:off x="1676400" y="1981200"/>
            <a:ext cx="3429000" cy="41148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chemeClr val="dk1"/>
              </a:buClr>
              <a:buSzPts val="1800"/>
              <a:buChar char="🙟"/>
              <a:defRPr/>
            </a:lvl1pPr>
            <a:lvl2pPr indent="-342900" lvl="1" marL="914400" algn="l">
              <a:spcBef>
                <a:spcPts val="1500"/>
              </a:spcBef>
              <a:spcAft>
                <a:spcPts val="0"/>
              </a:spcAft>
              <a:buSzPts val="1800"/>
              <a:buChar char="🙟"/>
              <a:defRPr/>
            </a:lvl2pPr>
            <a:lvl3pPr indent="-342900" lvl="2" marL="1371600" algn="l">
              <a:spcBef>
                <a:spcPts val="1500"/>
              </a:spcBef>
              <a:spcAft>
                <a:spcPts val="0"/>
              </a:spcAft>
              <a:buClr>
                <a:schemeClr val="dk1"/>
              </a:buClr>
              <a:buSzPts val="1800"/>
              <a:buChar char="🙟"/>
              <a:defRPr/>
            </a:lvl3pPr>
            <a:lvl4pPr indent="-342900" lvl="3" marL="1828800" algn="l">
              <a:spcBef>
                <a:spcPts val="1500"/>
              </a:spcBef>
              <a:spcAft>
                <a:spcPts val="0"/>
              </a:spcAft>
              <a:buSzPts val="1800"/>
              <a:buChar char="🙟"/>
              <a:defRPr/>
            </a:lvl4pPr>
            <a:lvl5pPr indent="-342900" lvl="4" marL="2286000" algn="l">
              <a:spcBef>
                <a:spcPts val="1500"/>
              </a:spcBef>
              <a:spcAft>
                <a:spcPts val="0"/>
              </a:spcAft>
              <a:buClr>
                <a:schemeClr val="dk1"/>
              </a:buClr>
              <a:buSzPts val="1800"/>
              <a:buChar char="🙟"/>
              <a:defRPr/>
            </a:lvl5pPr>
            <a:lvl6pPr indent="-342900" lvl="5" marL="2743200" algn="l">
              <a:spcBef>
                <a:spcPts val="1500"/>
              </a:spcBef>
              <a:spcAft>
                <a:spcPts val="0"/>
              </a:spcAft>
              <a:buSzPts val="1800"/>
              <a:buChar char="🙟"/>
              <a:defRPr/>
            </a:lvl6pPr>
            <a:lvl7pPr indent="-342900" lvl="6" marL="3200400" algn="l">
              <a:spcBef>
                <a:spcPts val="1500"/>
              </a:spcBef>
              <a:spcAft>
                <a:spcPts val="0"/>
              </a:spcAft>
              <a:buClr>
                <a:schemeClr val="dk1"/>
              </a:buClr>
              <a:buSzPts val="1800"/>
              <a:buChar char="🙟"/>
              <a:defRPr/>
            </a:lvl7pPr>
            <a:lvl8pPr indent="-342900" lvl="7" marL="3657600" algn="l">
              <a:spcBef>
                <a:spcPts val="1500"/>
              </a:spcBef>
              <a:spcAft>
                <a:spcPts val="0"/>
              </a:spcAft>
              <a:buSzPts val="1800"/>
              <a:buChar char="🙟"/>
              <a:defRPr/>
            </a:lvl8pPr>
            <a:lvl9pPr indent="-342900" lvl="8" marL="4114800" algn="l">
              <a:spcBef>
                <a:spcPts val="1500"/>
              </a:spcBef>
              <a:spcAft>
                <a:spcPts val="0"/>
              </a:spcAft>
              <a:buClr>
                <a:schemeClr val="dk1"/>
              </a:buClr>
              <a:buSzPts val="1800"/>
              <a:buChar char="🙟"/>
              <a:defRPr/>
            </a:lvl9pPr>
          </a:lstStyle>
          <a:p/>
        </p:txBody>
      </p:sp>
      <p:sp>
        <p:nvSpPr>
          <p:cNvPr id="63" name="Google Shape;63;p8"/>
          <p:cNvSpPr txBox="1"/>
          <p:nvPr>
            <p:ph idx="2" type="body"/>
          </p:nvPr>
        </p:nvSpPr>
        <p:spPr>
          <a:xfrm>
            <a:off x="5257800" y="1981200"/>
            <a:ext cx="3429000" cy="19812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chemeClr val="dk1"/>
              </a:buClr>
              <a:buSzPts val="1800"/>
              <a:buChar char="🙟"/>
              <a:defRPr/>
            </a:lvl1pPr>
            <a:lvl2pPr indent="-342900" lvl="1" marL="914400" algn="l">
              <a:spcBef>
                <a:spcPts val="1500"/>
              </a:spcBef>
              <a:spcAft>
                <a:spcPts val="0"/>
              </a:spcAft>
              <a:buSzPts val="1800"/>
              <a:buChar char="🙟"/>
              <a:defRPr/>
            </a:lvl2pPr>
            <a:lvl3pPr indent="-342900" lvl="2" marL="1371600" algn="l">
              <a:spcBef>
                <a:spcPts val="1500"/>
              </a:spcBef>
              <a:spcAft>
                <a:spcPts val="0"/>
              </a:spcAft>
              <a:buClr>
                <a:schemeClr val="dk1"/>
              </a:buClr>
              <a:buSzPts val="1800"/>
              <a:buChar char="🙟"/>
              <a:defRPr/>
            </a:lvl3pPr>
            <a:lvl4pPr indent="-342900" lvl="3" marL="1828800" algn="l">
              <a:spcBef>
                <a:spcPts val="1500"/>
              </a:spcBef>
              <a:spcAft>
                <a:spcPts val="0"/>
              </a:spcAft>
              <a:buSzPts val="1800"/>
              <a:buChar char="🙟"/>
              <a:defRPr/>
            </a:lvl4pPr>
            <a:lvl5pPr indent="-342900" lvl="4" marL="2286000" algn="l">
              <a:spcBef>
                <a:spcPts val="1500"/>
              </a:spcBef>
              <a:spcAft>
                <a:spcPts val="0"/>
              </a:spcAft>
              <a:buClr>
                <a:schemeClr val="dk1"/>
              </a:buClr>
              <a:buSzPts val="1800"/>
              <a:buChar char="🙟"/>
              <a:defRPr/>
            </a:lvl5pPr>
            <a:lvl6pPr indent="-342900" lvl="5" marL="2743200" algn="l">
              <a:spcBef>
                <a:spcPts val="1500"/>
              </a:spcBef>
              <a:spcAft>
                <a:spcPts val="0"/>
              </a:spcAft>
              <a:buSzPts val="1800"/>
              <a:buChar char="🙟"/>
              <a:defRPr/>
            </a:lvl6pPr>
            <a:lvl7pPr indent="-342900" lvl="6" marL="3200400" algn="l">
              <a:spcBef>
                <a:spcPts val="1500"/>
              </a:spcBef>
              <a:spcAft>
                <a:spcPts val="0"/>
              </a:spcAft>
              <a:buClr>
                <a:schemeClr val="dk1"/>
              </a:buClr>
              <a:buSzPts val="1800"/>
              <a:buChar char="🙟"/>
              <a:defRPr/>
            </a:lvl7pPr>
            <a:lvl8pPr indent="-342900" lvl="7" marL="3657600" algn="l">
              <a:spcBef>
                <a:spcPts val="1500"/>
              </a:spcBef>
              <a:spcAft>
                <a:spcPts val="0"/>
              </a:spcAft>
              <a:buSzPts val="1800"/>
              <a:buChar char="🙟"/>
              <a:defRPr/>
            </a:lvl8pPr>
            <a:lvl9pPr indent="-342900" lvl="8" marL="4114800" algn="l">
              <a:spcBef>
                <a:spcPts val="1500"/>
              </a:spcBef>
              <a:spcAft>
                <a:spcPts val="0"/>
              </a:spcAft>
              <a:buClr>
                <a:schemeClr val="dk1"/>
              </a:buClr>
              <a:buSzPts val="1800"/>
              <a:buChar char="🙟"/>
              <a:defRPr/>
            </a:lvl9pPr>
          </a:lstStyle>
          <a:p/>
        </p:txBody>
      </p:sp>
      <p:sp>
        <p:nvSpPr>
          <p:cNvPr id="64" name="Google Shape;64;p8"/>
          <p:cNvSpPr txBox="1"/>
          <p:nvPr>
            <p:ph idx="3" type="body"/>
          </p:nvPr>
        </p:nvSpPr>
        <p:spPr>
          <a:xfrm>
            <a:off x="5257800" y="4114800"/>
            <a:ext cx="3429000" cy="19812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chemeClr val="dk1"/>
              </a:buClr>
              <a:buSzPts val="1800"/>
              <a:buChar char="🙟"/>
              <a:defRPr/>
            </a:lvl1pPr>
            <a:lvl2pPr indent="-342900" lvl="1" marL="914400" algn="l">
              <a:spcBef>
                <a:spcPts val="1500"/>
              </a:spcBef>
              <a:spcAft>
                <a:spcPts val="0"/>
              </a:spcAft>
              <a:buSzPts val="1800"/>
              <a:buChar char="🙟"/>
              <a:defRPr/>
            </a:lvl2pPr>
            <a:lvl3pPr indent="-342900" lvl="2" marL="1371600" algn="l">
              <a:spcBef>
                <a:spcPts val="1500"/>
              </a:spcBef>
              <a:spcAft>
                <a:spcPts val="0"/>
              </a:spcAft>
              <a:buClr>
                <a:schemeClr val="dk1"/>
              </a:buClr>
              <a:buSzPts val="1800"/>
              <a:buChar char="🙟"/>
              <a:defRPr/>
            </a:lvl3pPr>
            <a:lvl4pPr indent="-342900" lvl="3" marL="1828800" algn="l">
              <a:spcBef>
                <a:spcPts val="1500"/>
              </a:spcBef>
              <a:spcAft>
                <a:spcPts val="0"/>
              </a:spcAft>
              <a:buSzPts val="1800"/>
              <a:buChar char="🙟"/>
              <a:defRPr/>
            </a:lvl4pPr>
            <a:lvl5pPr indent="-342900" lvl="4" marL="2286000" algn="l">
              <a:spcBef>
                <a:spcPts val="1500"/>
              </a:spcBef>
              <a:spcAft>
                <a:spcPts val="0"/>
              </a:spcAft>
              <a:buClr>
                <a:schemeClr val="dk1"/>
              </a:buClr>
              <a:buSzPts val="1800"/>
              <a:buChar char="🙟"/>
              <a:defRPr/>
            </a:lvl5pPr>
            <a:lvl6pPr indent="-342900" lvl="5" marL="2743200" algn="l">
              <a:spcBef>
                <a:spcPts val="1500"/>
              </a:spcBef>
              <a:spcAft>
                <a:spcPts val="0"/>
              </a:spcAft>
              <a:buSzPts val="1800"/>
              <a:buChar char="🙟"/>
              <a:defRPr/>
            </a:lvl6pPr>
            <a:lvl7pPr indent="-342900" lvl="6" marL="3200400" algn="l">
              <a:spcBef>
                <a:spcPts val="1500"/>
              </a:spcBef>
              <a:spcAft>
                <a:spcPts val="0"/>
              </a:spcAft>
              <a:buClr>
                <a:schemeClr val="dk1"/>
              </a:buClr>
              <a:buSzPts val="1800"/>
              <a:buChar char="🙟"/>
              <a:defRPr/>
            </a:lvl7pPr>
            <a:lvl8pPr indent="-342900" lvl="7" marL="3657600" algn="l">
              <a:spcBef>
                <a:spcPts val="1500"/>
              </a:spcBef>
              <a:spcAft>
                <a:spcPts val="0"/>
              </a:spcAft>
              <a:buSzPts val="1800"/>
              <a:buChar char="🙟"/>
              <a:defRPr/>
            </a:lvl8pPr>
            <a:lvl9pPr indent="-342900" lvl="8" marL="4114800" algn="l">
              <a:spcBef>
                <a:spcPts val="1500"/>
              </a:spcBef>
              <a:spcAft>
                <a:spcPts val="0"/>
              </a:spcAft>
              <a:buClr>
                <a:schemeClr val="dk1"/>
              </a:buClr>
              <a:buSzPts val="1800"/>
              <a:buChar char="🙟"/>
              <a:defRPr/>
            </a:lvl9pPr>
          </a:lstStyle>
          <a:p/>
        </p:txBody>
      </p:sp>
      <p:sp>
        <p:nvSpPr>
          <p:cNvPr id="65" name="Google Shape;65;p8"/>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8"/>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8"/>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and Content" type="txAndObj">
  <p:cSld name="TEXT_AND_OBJECT">
    <p:spTree>
      <p:nvGrpSpPr>
        <p:cNvPr id="68" name="Shape 68"/>
        <p:cNvGrpSpPr/>
        <p:nvPr/>
      </p:nvGrpSpPr>
      <p:grpSpPr>
        <a:xfrm>
          <a:off x="0" y="0"/>
          <a:ext cx="0" cy="0"/>
          <a:chOff x="0" y="0"/>
          <a:chExt cx="0" cy="0"/>
        </a:xfrm>
      </p:grpSpPr>
      <p:sp>
        <p:nvSpPr>
          <p:cNvPr id="69" name="Google Shape;69;p9"/>
          <p:cNvSpPr txBox="1"/>
          <p:nvPr>
            <p:ph type="title"/>
          </p:nvPr>
        </p:nvSpPr>
        <p:spPr>
          <a:xfrm>
            <a:off x="1676400" y="457200"/>
            <a:ext cx="7010400" cy="12954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0" name="Google Shape;70;p9"/>
          <p:cNvSpPr txBox="1"/>
          <p:nvPr>
            <p:ph idx="1" type="body"/>
          </p:nvPr>
        </p:nvSpPr>
        <p:spPr>
          <a:xfrm>
            <a:off x="1676400" y="1981200"/>
            <a:ext cx="3429000" cy="41148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chemeClr val="dk1"/>
              </a:buClr>
              <a:buSzPts val="1800"/>
              <a:buChar char="🙟"/>
              <a:defRPr/>
            </a:lvl1pPr>
            <a:lvl2pPr indent="-342900" lvl="1" marL="914400" algn="l">
              <a:spcBef>
                <a:spcPts val="1500"/>
              </a:spcBef>
              <a:spcAft>
                <a:spcPts val="0"/>
              </a:spcAft>
              <a:buSzPts val="1800"/>
              <a:buChar char="🙟"/>
              <a:defRPr/>
            </a:lvl2pPr>
            <a:lvl3pPr indent="-342900" lvl="2" marL="1371600" algn="l">
              <a:spcBef>
                <a:spcPts val="1500"/>
              </a:spcBef>
              <a:spcAft>
                <a:spcPts val="0"/>
              </a:spcAft>
              <a:buClr>
                <a:schemeClr val="dk1"/>
              </a:buClr>
              <a:buSzPts val="1800"/>
              <a:buChar char="🙟"/>
              <a:defRPr/>
            </a:lvl3pPr>
            <a:lvl4pPr indent="-342900" lvl="3" marL="1828800" algn="l">
              <a:spcBef>
                <a:spcPts val="1500"/>
              </a:spcBef>
              <a:spcAft>
                <a:spcPts val="0"/>
              </a:spcAft>
              <a:buSzPts val="1800"/>
              <a:buChar char="🙟"/>
              <a:defRPr/>
            </a:lvl4pPr>
            <a:lvl5pPr indent="-342900" lvl="4" marL="2286000" algn="l">
              <a:spcBef>
                <a:spcPts val="1500"/>
              </a:spcBef>
              <a:spcAft>
                <a:spcPts val="0"/>
              </a:spcAft>
              <a:buClr>
                <a:schemeClr val="dk1"/>
              </a:buClr>
              <a:buSzPts val="1800"/>
              <a:buChar char="🙟"/>
              <a:defRPr/>
            </a:lvl5pPr>
            <a:lvl6pPr indent="-342900" lvl="5" marL="2743200" algn="l">
              <a:spcBef>
                <a:spcPts val="1500"/>
              </a:spcBef>
              <a:spcAft>
                <a:spcPts val="0"/>
              </a:spcAft>
              <a:buSzPts val="1800"/>
              <a:buChar char="🙟"/>
              <a:defRPr/>
            </a:lvl6pPr>
            <a:lvl7pPr indent="-342900" lvl="6" marL="3200400" algn="l">
              <a:spcBef>
                <a:spcPts val="1500"/>
              </a:spcBef>
              <a:spcAft>
                <a:spcPts val="0"/>
              </a:spcAft>
              <a:buClr>
                <a:schemeClr val="dk1"/>
              </a:buClr>
              <a:buSzPts val="1800"/>
              <a:buChar char="🙟"/>
              <a:defRPr/>
            </a:lvl7pPr>
            <a:lvl8pPr indent="-342900" lvl="7" marL="3657600" algn="l">
              <a:spcBef>
                <a:spcPts val="1500"/>
              </a:spcBef>
              <a:spcAft>
                <a:spcPts val="0"/>
              </a:spcAft>
              <a:buSzPts val="1800"/>
              <a:buChar char="🙟"/>
              <a:defRPr/>
            </a:lvl8pPr>
            <a:lvl9pPr indent="-342900" lvl="8" marL="4114800" algn="l">
              <a:spcBef>
                <a:spcPts val="1500"/>
              </a:spcBef>
              <a:spcAft>
                <a:spcPts val="0"/>
              </a:spcAft>
              <a:buClr>
                <a:schemeClr val="dk1"/>
              </a:buClr>
              <a:buSzPts val="1800"/>
              <a:buChar char="🙟"/>
              <a:defRPr/>
            </a:lvl9pPr>
          </a:lstStyle>
          <a:p/>
        </p:txBody>
      </p:sp>
      <p:sp>
        <p:nvSpPr>
          <p:cNvPr id="71" name="Google Shape;71;p9"/>
          <p:cNvSpPr txBox="1"/>
          <p:nvPr>
            <p:ph idx="2" type="body"/>
          </p:nvPr>
        </p:nvSpPr>
        <p:spPr>
          <a:xfrm>
            <a:off x="5257800" y="1981200"/>
            <a:ext cx="3429000" cy="41148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chemeClr val="dk1"/>
              </a:buClr>
              <a:buSzPts val="1800"/>
              <a:buChar char="🙟"/>
              <a:defRPr/>
            </a:lvl1pPr>
            <a:lvl2pPr indent="-342900" lvl="1" marL="914400" algn="l">
              <a:spcBef>
                <a:spcPts val="1500"/>
              </a:spcBef>
              <a:spcAft>
                <a:spcPts val="0"/>
              </a:spcAft>
              <a:buSzPts val="1800"/>
              <a:buChar char="🙟"/>
              <a:defRPr/>
            </a:lvl2pPr>
            <a:lvl3pPr indent="-342900" lvl="2" marL="1371600" algn="l">
              <a:spcBef>
                <a:spcPts val="1500"/>
              </a:spcBef>
              <a:spcAft>
                <a:spcPts val="0"/>
              </a:spcAft>
              <a:buClr>
                <a:schemeClr val="dk1"/>
              </a:buClr>
              <a:buSzPts val="1800"/>
              <a:buChar char="🙟"/>
              <a:defRPr/>
            </a:lvl3pPr>
            <a:lvl4pPr indent="-342900" lvl="3" marL="1828800" algn="l">
              <a:spcBef>
                <a:spcPts val="1500"/>
              </a:spcBef>
              <a:spcAft>
                <a:spcPts val="0"/>
              </a:spcAft>
              <a:buSzPts val="1800"/>
              <a:buChar char="🙟"/>
              <a:defRPr/>
            </a:lvl4pPr>
            <a:lvl5pPr indent="-342900" lvl="4" marL="2286000" algn="l">
              <a:spcBef>
                <a:spcPts val="1500"/>
              </a:spcBef>
              <a:spcAft>
                <a:spcPts val="0"/>
              </a:spcAft>
              <a:buClr>
                <a:schemeClr val="dk1"/>
              </a:buClr>
              <a:buSzPts val="1800"/>
              <a:buChar char="🙟"/>
              <a:defRPr/>
            </a:lvl5pPr>
            <a:lvl6pPr indent="-342900" lvl="5" marL="2743200" algn="l">
              <a:spcBef>
                <a:spcPts val="1500"/>
              </a:spcBef>
              <a:spcAft>
                <a:spcPts val="0"/>
              </a:spcAft>
              <a:buSzPts val="1800"/>
              <a:buChar char="🙟"/>
              <a:defRPr/>
            </a:lvl6pPr>
            <a:lvl7pPr indent="-342900" lvl="6" marL="3200400" algn="l">
              <a:spcBef>
                <a:spcPts val="1500"/>
              </a:spcBef>
              <a:spcAft>
                <a:spcPts val="0"/>
              </a:spcAft>
              <a:buClr>
                <a:schemeClr val="dk1"/>
              </a:buClr>
              <a:buSzPts val="1800"/>
              <a:buChar char="🙟"/>
              <a:defRPr/>
            </a:lvl7pPr>
            <a:lvl8pPr indent="-342900" lvl="7" marL="3657600" algn="l">
              <a:spcBef>
                <a:spcPts val="1500"/>
              </a:spcBef>
              <a:spcAft>
                <a:spcPts val="0"/>
              </a:spcAft>
              <a:buSzPts val="1800"/>
              <a:buChar char="🙟"/>
              <a:defRPr/>
            </a:lvl8pPr>
            <a:lvl9pPr indent="-342900" lvl="8" marL="4114800" algn="l">
              <a:spcBef>
                <a:spcPts val="1500"/>
              </a:spcBef>
              <a:spcAft>
                <a:spcPts val="0"/>
              </a:spcAft>
              <a:buClr>
                <a:schemeClr val="dk1"/>
              </a:buClr>
              <a:buSzPts val="1800"/>
              <a:buChar char="🙟"/>
              <a:defRPr/>
            </a:lvl9pPr>
          </a:lstStyle>
          <a:p/>
        </p:txBody>
      </p:sp>
      <p:sp>
        <p:nvSpPr>
          <p:cNvPr id="72" name="Google Shape;72;p9"/>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9"/>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9"/>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4 Content" type="fourObj">
  <p:cSld name="FOUR_OBJECTS">
    <p:spTree>
      <p:nvGrpSpPr>
        <p:cNvPr id="75" name="Shape 75"/>
        <p:cNvGrpSpPr/>
        <p:nvPr/>
      </p:nvGrpSpPr>
      <p:grpSpPr>
        <a:xfrm>
          <a:off x="0" y="0"/>
          <a:ext cx="0" cy="0"/>
          <a:chOff x="0" y="0"/>
          <a:chExt cx="0" cy="0"/>
        </a:xfrm>
      </p:grpSpPr>
      <p:sp>
        <p:nvSpPr>
          <p:cNvPr id="76" name="Google Shape;76;p10"/>
          <p:cNvSpPr txBox="1"/>
          <p:nvPr>
            <p:ph type="title"/>
          </p:nvPr>
        </p:nvSpPr>
        <p:spPr>
          <a:xfrm>
            <a:off x="1676400" y="457200"/>
            <a:ext cx="7010400" cy="12954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7" name="Google Shape;77;p10"/>
          <p:cNvSpPr txBox="1"/>
          <p:nvPr>
            <p:ph idx="1" type="body"/>
          </p:nvPr>
        </p:nvSpPr>
        <p:spPr>
          <a:xfrm>
            <a:off x="1676400" y="1981200"/>
            <a:ext cx="3429000" cy="19812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chemeClr val="dk1"/>
              </a:buClr>
              <a:buSzPts val="1800"/>
              <a:buChar char="🙟"/>
              <a:defRPr/>
            </a:lvl1pPr>
            <a:lvl2pPr indent="-342900" lvl="1" marL="914400" algn="l">
              <a:spcBef>
                <a:spcPts val="1500"/>
              </a:spcBef>
              <a:spcAft>
                <a:spcPts val="0"/>
              </a:spcAft>
              <a:buSzPts val="1800"/>
              <a:buChar char="🙟"/>
              <a:defRPr/>
            </a:lvl2pPr>
            <a:lvl3pPr indent="-342900" lvl="2" marL="1371600" algn="l">
              <a:spcBef>
                <a:spcPts val="1500"/>
              </a:spcBef>
              <a:spcAft>
                <a:spcPts val="0"/>
              </a:spcAft>
              <a:buClr>
                <a:schemeClr val="dk1"/>
              </a:buClr>
              <a:buSzPts val="1800"/>
              <a:buChar char="🙟"/>
              <a:defRPr/>
            </a:lvl3pPr>
            <a:lvl4pPr indent="-342900" lvl="3" marL="1828800" algn="l">
              <a:spcBef>
                <a:spcPts val="1500"/>
              </a:spcBef>
              <a:spcAft>
                <a:spcPts val="0"/>
              </a:spcAft>
              <a:buSzPts val="1800"/>
              <a:buChar char="🙟"/>
              <a:defRPr/>
            </a:lvl4pPr>
            <a:lvl5pPr indent="-342900" lvl="4" marL="2286000" algn="l">
              <a:spcBef>
                <a:spcPts val="1500"/>
              </a:spcBef>
              <a:spcAft>
                <a:spcPts val="0"/>
              </a:spcAft>
              <a:buClr>
                <a:schemeClr val="dk1"/>
              </a:buClr>
              <a:buSzPts val="1800"/>
              <a:buChar char="🙟"/>
              <a:defRPr/>
            </a:lvl5pPr>
            <a:lvl6pPr indent="-342900" lvl="5" marL="2743200" algn="l">
              <a:spcBef>
                <a:spcPts val="1500"/>
              </a:spcBef>
              <a:spcAft>
                <a:spcPts val="0"/>
              </a:spcAft>
              <a:buSzPts val="1800"/>
              <a:buChar char="🙟"/>
              <a:defRPr/>
            </a:lvl6pPr>
            <a:lvl7pPr indent="-342900" lvl="6" marL="3200400" algn="l">
              <a:spcBef>
                <a:spcPts val="1500"/>
              </a:spcBef>
              <a:spcAft>
                <a:spcPts val="0"/>
              </a:spcAft>
              <a:buClr>
                <a:schemeClr val="dk1"/>
              </a:buClr>
              <a:buSzPts val="1800"/>
              <a:buChar char="🙟"/>
              <a:defRPr/>
            </a:lvl7pPr>
            <a:lvl8pPr indent="-342900" lvl="7" marL="3657600" algn="l">
              <a:spcBef>
                <a:spcPts val="1500"/>
              </a:spcBef>
              <a:spcAft>
                <a:spcPts val="0"/>
              </a:spcAft>
              <a:buSzPts val="1800"/>
              <a:buChar char="🙟"/>
              <a:defRPr/>
            </a:lvl8pPr>
            <a:lvl9pPr indent="-342900" lvl="8" marL="4114800" algn="l">
              <a:spcBef>
                <a:spcPts val="1500"/>
              </a:spcBef>
              <a:spcAft>
                <a:spcPts val="0"/>
              </a:spcAft>
              <a:buClr>
                <a:schemeClr val="dk1"/>
              </a:buClr>
              <a:buSzPts val="1800"/>
              <a:buChar char="🙟"/>
              <a:defRPr/>
            </a:lvl9pPr>
          </a:lstStyle>
          <a:p/>
        </p:txBody>
      </p:sp>
      <p:sp>
        <p:nvSpPr>
          <p:cNvPr id="78" name="Google Shape;78;p10"/>
          <p:cNvSpPr txBox="1"/>
          <p:nvPr>
            <p:ph idx="2" type="body"/>
          </p:nvPr>
        </p:nvSpPr>
        <p:spPr>
          <a:xfrm>
            <a:off x="5257800" y="1981200"/>
            <a:ext cx="3429000" cy="19812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chemeClr val="dk1"/>
              </a:buClr>
              <a:buSzPts val="1800"/>
              <a:buChar char="🙟"/>
              <a:defRPr/>
            </a:lvl1pPr>
            <a:lvl2pPr indent="-342900" lvl="1" marL="914400" algn="l">
              <a:spcBef>
                <a:spcPts val="1500"/>
              </a:spcBef>
              <a:spcAft>
                <a:spcPts val="0"/>
              </a:spcAft>
              <a:buSzPts val="1800"/>
              <a:buChar char="🙟"/>
              <a:defRPr/>
            </a:lvl2pPr>
            <a:lvl3pPr indent="-342900" lvl="2" marL="1371600" algn="l">
              <a:spcBef>
                <a:spcPts val="1500"/>
              </a:spcBef>
              <a:spcAft>
                <a:spcPts val="0"/>
              </a:spcAft>
              <a:buClr>
                <a:schemeClr val="dk1"/>
              </a:buClr>
              <a:buSzPts val="1800"/>
              <a:buChar char="🙟"/>
              <a:defRPr/>
            </a:lvl3pPr>
            <a:lvl4pPr indent="-342900" lvl="3" marL="1828800" algn="l">
              <a:spcBef>
                <a:spcPts val="1500"/>
              </a:spcBef>
              <a:spcAft>
                <a:spcPts val="0"/>
              </a:spcAft>
              <a:buSzPts val="1800"/>
              <a:buChar char="🙟"/>
              <a:defRPr/>
            </a:lvl4pPr>
            <a:lvl5pPr indent="-342900" lvl="4" marL="2286000" algn="l">
              <a:spcBef>
                <a:spcPts val="1500"/>
              </a:spcBef>
              <a:spcAft>
                <a:spcPts val="0"/>
              </a:spcAft>
              <a:buClr>
                <a:schemeClr val="dk1"/>
              </a:buClr>
              <a:buSzPts val="1800"/>
              <a:buChar char="🙟"/>
              <a:defRPr/>
            </a:lvl5pPr>
            <a:lvl6pPr indent="-342900" lvl="5" marL="2743200" algn="l">
              <a:spcBef>
                <a:spcPts val="1500"/>
              </a:spcBef>
              <a:spcAft>
                <a:spcPts val="0"/>
              </a:spcAft>
              <a:buSzPts val="1800"/>
              <a:buChar char="🙟"/>
              <a:defRPr/>
            </a:lvl6pPr>
            <a:lvl7pPr indent="-342900" lvl="6" marL="3200400" algn="l">
              <a:spcBef>
                <a:spcPts val="1500"/>
              </a:spcBef>
              <a:spcAft>
                <a:spcPts val="0"/>
              </a:spcAft>
              <a:buClr>
                <a:schemeClr val="dk1"/>
              </a:buClr>
              <a:buSzPts val="1800"/>
              <a:buChar char="🙟"/>
              <a:defRPr/>
            </a:lvl7pPr>
            <a:lvl8pPr indent="-342900" lvl="7" marL="3657600" algn="l">
              <a:spcBef>
                <a:spcPts val="1500"/>
              </a:spcBef>
              <a:spcAft>
                <a:spcPts val="0"/>
              </a:spcAft>
              <a:buSzPts val="1800"/>
              <a:buChar char="🙟"/>
              <a:defRPr/>
            </a:lvl8pPr>
            <a:lvl9pPr indent="-342900" lvl="8" marL="4114800" algn="l">
              <a:spcBef>
                <a:spcPts val="1500"/>
              </a:spcBef>
              <a:spcAft>
                <a:spcPts val="0"/>
              </a:spcAft>
              <a:buClr>
                <a:schemeClr val="dk1"/>
              </a:buClr>
              <a:buSzPts val="1800"/>
              <a:buChar char="🙟"/>
              <a:defRPr/>
            </a:lvl9pPr>
          </a:lstStyle>
          <a:p/>
        </p:txBody>
      </p:sp>
      <p:sp>
        <p:nvSpPr>
          <p:cNvPr id="79" name="Google Shape;79;p10"/>
          <p:cNvSpPr txBox="1"/>
          <p:nvPr>
            <p:ph idx="3" type="body"/>
          </p:nvPr>
        </p:nvSpPr>
        <p:spPr>
          <a:xfrm>
            <a:off x="1676400" y="4114800"/>
            <a:ext cx="3429000" cy="19812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chemeClr val="dk1"/>
              </a:buClr>
              <a:buSzPts val="1800"/>
              <a:buChar char="🙟"/>
              <a:defRPr/>
            </a:lvl1pPr>
            <a:lvl2pPr indent="-342900" lvl="1" marL="914400" algn="l">
              <a:spcBef>
                <a:spcPts val="1500"/>
              </a:spcBef>
              <a:spcAft>
                <a:spcPts val="0"/>
              </a:spcAft>
              <a:buSzPts val="1800"/>
              <a:buChar char="🙟"/>
              <a:defRPr/>
            </a:lvl2pPr>
            <a:lvl3pPr indent="-342900" lvl="2" marL="1371600" algn="l">
              <a:spcBef>
                <a:spcPts val="1500"/>
              </a:spcBef>
              <a:spcAft>
                <a:spcPts val="0"/>
              </a:spcAft>
              <a:buClr>
                <a:schemeClr val="dk1"/>
              </a:buClr>
              <a:buSzPts val="1800"/>
              <a:buChar char="🙟"/>
              <a:defRPr/>
            </a:lvl3pPr>
            <a:lvl4pPr indent="-342900" lvl="3" marL="1828800" algn="l">
              <a:spcBef>
                <a:spcPts val="1500"/>
              </a:spcBef>
              <a:spcAft>
                <a:spcPts val="0"/>
              </a:spcAft>
              <a:buSzPts val="1800"/>
              <a:buChar char="🙟"/>
              <a:defRPr/>
            </a:lvl4pPr>
            <a:lvl5pPr indent="-342900" lvl="4" marL="2286000" algn="l">
              <a:spcBef>
                <a:spcPts val="1500"/>
              </a:spcBef>
              <a:spcAft>
                <a:spcPts val="0"/>
              </a:spcAft>
              <a:buClr>
                <a:schemeClr val="dk1"/>
              </a:buClr>
              <a:buSzPts val="1800"/>
              <a:buChar char="🙟"/>
              <a:defRPr/>
            </a:lvl5pPr>
            <a:lvl6pPr indent="-342900" lvl="5" marL="2743200" algn="l">
              <a:spcBef>
                <a:spcPts val="1500"/>
              </a:spcBef>
              <a:spcAft>
                <a:spcPts val="0"/>
              </a:spcAft>
              <a:buSzPts val="1800"/>
              <a:buChar char="🙟"/>
              <a:defRPr/>
            </a:lvl6pPr>
            <a:lvl7pPr indent="-342900" lvl="6" marL="3200400" algn="l">
              <a:spcBef>
                <a:spcPts val="1500"/>
              </a:spcBef>
              <a:spcAft>
                <a:spcPts val="0"/>
              </a:spcAft>
              <a:buClr>
                <a:schemeClr val="dk1"/>
              </a:buClr>
              <a:buSzPts val="1800"/>
              <a:buChar char="🙟"/>
              <a:defRPr/>
            </a:lvl7pPr>
            <a:lvl8pPr indent="-342900" lvl="7" marL="3657600" algn="l">
              <a:spcBef>
                <a:spcPts val="1500"/>
              </a:spcBef>
              <a:spcAft>
                <a:spcPts val="0"/>
              </a:spcAft>
              <a:buSzPts val="1800"/>
              <a:buChar char="🙟"/>
              <a:defRPr/>
            </a:lvl8pPr>
            <a:lvl9pPr indent="-342900" lvl="8" marL="4114800" algn="l">
              <a:spcBef>
                <a:spcPts val="1500"/>
              </a:spcBef>
              <a:spcAft>
                <a:spcPts val="0"/>
              </a:spcAft>
              <a:buClr>
                <a:schemeClr val="dk1"/>
              </a:buClr>
              <a:buSzPts val="1800"/>
              <a:buChar char="🙟"/>
              <a:defRPr/>
            </a:lvl9pPr>
          </a:lstStyle>
          <a:p/>
        </p:txBody>
      </p:sp>
      <p:sp>
        <p:nvSpPr>
          <p:cNvPr id="80" name="Google Shape;80;p10"/>
          <p:cNvSpPr txBox="1"/>
          <p:nvPr>
            <p:ph idx="4" type="body"/>
          </p:nvPr>
        </p:nvSpPr>
        <p:spPr>
          <a:xfrm>
            <a:off x="5257800" y="4114800"/>
            <a:ext cx="3429000" cy="19812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chemeClr val="dk1"/>
              </a:buClr>
              <a:buSzPts val="1800"/>
              <a:buChar char="🙟"/>
              <a:defRPr/>
            </a:lvl1pPr>
            <a:lvl2pPr indent="-342900" lvl="1" marL="914400" algn="l">
              <a:spcBef>
                <a:spcPts val="1500"/>
              </a:spcBef>
              <a:spcAft>
                <a:spcPts val="0"/>
              </a:spcAft>
              <a:buSzPts val="1800"/>
              <a:buChar char="🙟"/>
              <a:defRPr/>
            </a:lvl2pPr>
            <a:lvl3pPr indent="-342900" lvl="2" marL="1371600" algn="l">
              <a:spcBef>
                <a:spcPts val="1500"/>
              </a:spcBef>
              <a:spcAft>
                <a:spcPts val="0"/>
              </a:spcAft>
              <a:buClr>
                <a:schemeClr val="dk1"/>
              </a:buClr>
              <a:buSzPts val="1800"/>
              <a:buChar char="🙟"/>
              <a:defRPr/>
            </a:lvl3pPr>
            <a:lvl4pPr indent="-342900" lvl="3" marL="1828800" algn="l">
              <a:spcBef>
                <a:spcPts val="1500"/>
              </a:spcBef>
              <a:spcAft>
                <a:spcPts val="0"/>
              </a:spcAft>
              <a:buSzPts val="1800"/>
              <a:buChar char="🙟"/>
              <a:defRPr/>
            </a:lvl4pPr>
            <a:lvl5pPr indent="-342900" lvl="4" marL="2286000" algn="l">
              <a:spcBef>
                <a:spcPts val="1500"/>
              </a:spcBef>
              <a:spcAft>
                <a:spcPts val="0"/>
              </a:spcAft>
              <a:buClr>
                <a:schemeClr val="dk1"/>
              </a:buClr>
              <a:buSzPts val="1800"/>
              <a:buChar char="🙟"/>
              <a:defRPr/>
            </a:lvl5pPr>
            <a:lvl6pPr indent="-342900" lvl="5" marL="2743200" algn="l">
              <a:spcBef>
                <a:spcPts val="1500"/>
              </a:spcBef>
              <a:spcAft>
                <a:spcPts val="0"/>
              </a:spcAft>
              <a:buSzPts val="1800"/>
              <a:buChar char="🙟"/>
              <a:defRPr/>
            </a:lvl6pPr>
            <a:lvl7pPr indent="-342900" lvl="6" marL="3200400" algn="l">
              <a:spcBef>
                <a:spcPts val="1500"/>
              </a:spcBef>
              <a:spcAft>
                <a:spcPts val="0"/>
              </a:spcAft>
              <a:buClr>
                <a:schemeClr val="dk1"/>
              </a:buClr>
              <a:buSzPts val="1800"/>
              <a:buChar char="🙟"/>
              <a:defRPr/>
            </a:lvl7pPr>
            <a:lvl8pPr indent="-342900" lvl="7" marL="3657600" algn="l">
              <a:spcBef>
                <a:spcPts val="1500"/>
              </a:spcBef>
              <a:spcAft>
                <a:spcPts val="0"/>
              </a:spcAft>
              <a:buSzPts val="1800"/>
              <a:buChar char="🙟"/>
              <a:defRPr/>
            </a:lvl8pPr>
            <a:lvl9pPr indent="-342900" lvl="8" marL="4114800" algn="l">
              <a:spcBef>
                <a:spcPts val="1500"/>
              </a:spcBef>
              <a:spcAft>
                <a:spcPts val="0"/>
              </a:spcAft>
              <a:buClr>
                <a:schemeClr val="dk1"/>
              </a:buClr>
              <a:buSzPts val="1800"/>
              <a:buChar char="🙟"/>
              <a:defRPr/>
            </a:lvl9pPr>
          </a:lstStyle>
          <a:p/>
        </p:txBody>
      </p:sp>
      <p:sp>
        <p:nvSpPr>
          <p:cNvPr id="81" name="Google Shape;81;p10"/>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0"/>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0"/>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4" name="Shape 84"/>
        <p:cNvGrpSpPr/>
        <p:nvPr/>
      </p:nvGrpSpPr>
      <p:grpSpPr>
        <a:xfrm>
          <a:off x="0" y="0"/>
          <a:ext cx="0" cy="0"/>
          <a:chOff x="0" y="0"/>
          <a:chExt cx="0" cy="0"/>
        </a:xfrm>
      </p:grpSpPr>
      <p:sp>
        <p:nvSpPr>
          <p:cNvPr id="85" name="Google Shape;85;p11"/>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11"/>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11"/>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98" name="Shape 98"/>
        <p:cNvGrpSpPr/>
        <p:nvPr/>
      </p:nvGrpSpPr>
      <p:grpSpPr>
        <a:xfrm>
          <a:off x="0" y="0"/>
          <a:ext cx="0" cy="0"/>
          <a:chOff x="0" y="0"/>
          <a:chExt cx="0" cy="0"/>
        </a:xfrm>
      </p:grpSpPr>
      <p:sp>
        <p:nvSpPr>
          <p:cNvPr id="99" name="Google Shape;99;p13"/>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00" name="Google Shape;100;p13"/>
          <p:cNvSpPr txBox="1"/>
          <p:nvPr>
            <p:ph idx="1" type="body"/>
          </p:nvPr>
        </p:nvSpPr>
        <p:spPr>
          <a:xfrm>
            <a:off x="1181100" y="1839913"/>
            <a:ext cx="2743200" cy="903287"/>
          </a:xfrm>
          <a:prstGeom prst="rect">
            <a:avLst/>
          </a:prstGeom>
          <a:noFill/>
          <a:ln>
            <a:noFill/>
          </a:ln>
        </p:spPr>
        <p:txBody>
          <a:bodyPr anchorCtr="0" anchor="ctr" bIns="45700" lIns="91425" spcFirstLastPara="1" rIns="91425" wrap="square" tIns="45700">
            <a:noAutofit/>
          </a:bodyPr>
          <a:lstStyle>
            <a:lvl1pPr indent="-228600" lvl="0" marL="457200" algn="ctr">
              <a:spcBef>
                <a:spcPts val="0"/>
              </a:spcBef>
              <a:spcAft>
                <a:spcPts val="0"/>
              </a:spcAft>
              <a:buClr>
                <a:schemeClr val="dk1"/>
              </a:buClr>
              <a:buSzPts val="2800"/>
              <a:buNone/>
              <a:defRPr b="0" sz="2800"/>
            </a:lvl1pPr>
            <a:lvl2pPr indent="-228600" lvl="1" marL="914400" algn="l">
              <a:spcBef>
                <a:spcPts val="1500"/>
              </a:spcBef>
              <a:spcAft>
                <a:spcPts val="0"/>
              </a:spcAft>
              <a:buSzPts val="2000"/>
              <a:buNone/>
              <a:defRPr b="1" sz="2000"/>
            </a:lvl2pPr>
            <a:lvl3pPr indent="-228600" lvl="2" marL="1371600" algn="l">
              <a:spcBef>
                <a:spcPts val="1500"/>
              </a:spcBef>
              <a:spcAft>
                <a:spcPts val="0"/>
              </a:spcAft>
              <a:buClr>
                <a:schemeClr val="dk1"/>
              </a:buClr>
              <a:buSzPts val="1800"/>
              <a:buNone/>
              <a:defRPr b="1" sz="1800"/>
            </a:lvl3pPr>
            <a:lvl4pPr indent="-228600" lvl="3" marL="1828800" algn="l">
              <a:spcBef>
                <a:spcPts val="1500"/>
              </a:spcBef>
              <a:spcAft>
                <a:spcPts val="0"/>
              </a:spcAft>
              <a:buSzPts val="1600"/>
              <a:buNone/>
              <a:defRPr b="1" sz="1600"/>
            </a:lvl4pPr>
            <a:lvl5pPr indent="-228600" lvl="4" marL="2286000" algn="l">
              <a:spcBef>
                <a:spcPts val="1500"/>
              </a:spcBef>
              <a:spcAft>
                <a:spcPts val="0"/>
              </a:spcAft>
              <a:buClr>
                <a:schemeClr val="dk1"/>
              </a:buClr>
              <a:buSzPts val="1600"/>
              <a:buNone/>
              <a:defRPr b="1" sz="1600"/>
            </a:lvl5pPr>
            <a:lvl6pPr indent="-228600" lvl="5" marL="2743200" algn="l">
              <a:spcBef>
                <a:spcPts val="1500"/>
              </a:spcBef>
              <a:spcAft>
                <a:spcPts val="0"/>
              </a:spcAft>
              <a:buSzPts val="1600"/>
              <a:buNone/>
              <a:defRPr b="1" sz="1600"/>
            </a:lvl6pPr>
            <a:lvl7pPr indent="-228600" lvl="6" marL="3200400" algn="l">
              <a:spcBef>
                <a:spcPts val="1500"/>
              </a:spcBef>
              <a:spcAft>
                <a:spcPts val="0"/>
              </a:spcAft>
              <a:buClr>
                <a:schemeClr val="dk1"/>
              </a:buClr>
              <a:buSzPts val="1600"/>
              <a:buNone/>
              <a:defRPr b="1" sz="1600"/>
            </a:lvl7pPr>
            <a:lvl8pPr indent="-228600" lvl="7" marL="3657600" algn="l">
              <a:spcBef>
                <a:spcPts val="1500"/>
              </a:spcBef>
              <a:spcAft>
                <a:spcPts val="0"/>
              </a:spcAft>
              <a:buSzPts val="1600"/>
              <a:buNone/>
              <a:defRPr b="1" sz="1600"/>
            </a:lvl8pPr>
            <a:lvl9pPr indent="-228600" lvl="8" marL="4114800" algn="l">
              <a:spcBef>
                <a:spcPts val="1500"/>
              </a:spcBef>
              <a:spcAft>
                <a:spcPts val="0"/>
              </a:spcAft>
              <a:buClr>
                <a:schemeClr val="dk1"/>
              </a:buClr>
              <a:buSzPts val="1600"/>
              <a:buNone/>
              <a:defRPr b="1" sz="1600"/>
            </a:lvl9pPr>
          </a:lstStyle>
          <a:p/>
        </p:txBody>
      </p:sp>
      <p:sp>
        <p:nvSpPr>
          <p:cNvPr id="101" name="Google Shape;101;p13"/>
          <p:cNvSpPr txBox="1"/>
          <p:nvPr>
            <p:ph idx="2" type="body"/>
          </p:nvPr>
        </p:nvSpPr>
        <p:spPr>
          <a:xfrm>
            <a:off x="838200" y="2971800"/>
            <a:ext cx="3429000" cy="2751804"/>
          </a:xfrm>
          <a:prstGeom prst="rect">
            <a:avLst/>
          </a:prstGeom>
          <a:noFill/>
          <a:ln>
            <a:noFill/>
          </a:ln>
        </p:spPr>
        <p:txBody>
          <a:bodyPr anchorCtr="0" anchor="t" bIns="45700" lIns="91425" spcFirstLastPara="1" rIns="91425" wrap="square" tIns="45700">
            <a:normAutofit/>
          </a:bodyPr>
          <a:lstStyle>
            <a:lvl1pPr indent="-342900" lvl="0" marL="457200" algn="l">
              <a:spcBef>
                <a:spcPts val="2000"/>
              </a:spcBef>
              <a:spcAft>
                <a:spcPts val="0"/>
              </a:spcAft>
              <a:buClr>
                <a:schemeClr val="dk1"/>
              </a:buClr>
              <a:buSzPts val="1800"/>
              <a:buChar char="🙟"/>
              <a:defRPr sz="1800"/>
            </a:lvl1pPr>
            <a:lvl2pPr indent="-342900" lvl="1" marL="914400" algn="l">
              <a:spcBef>
                <a:spcPts val="1500"/>
              </a:spcBef>
              <a:spcAft>
                <a:spcPts val="0"/>
              </a:spcAft>
              <a:buSzPts val="1800"/>
              <a:buChar char="🙟"/>
              <a:defRPr sz="1800"/>
            </a:lvl2pPr>
            <a:lvl3pPr indent="-342900" lvl="2" marL="1371600" algn="l">
              <a:spcBef>
                <a:spcPts val="1500"/>
              </a:spcBef>
              <a:spcAft>
                <a:spcPts val="0"/>
              </a:spcAft>
              <a:buClr>
                <a:schemeClr val="dk1"/>
              </a:buClr>
              <a:buSzPts val="1800"/>
              <a:buChar char="🙟"/>
              <a:defRPr sz="1800"/>
            </a:lvl3pPr>
            <a:lvl4pPr indent="-342900" lvl="3" marL="1828800" algn="l">
              <a:spcBef>
                <a:spcPts val="1500"/>
              </a:spcBef>
              <a:spcAft>
                <a:spcPts val="0"/>
              </a:spcAft>
              <a:buSzPts val="1800"/>
              <a:buChar char="🙟"/>
              <a:defRPr sz="1800"/>
            </a:lvl4pPr>
            <a:lvl5pPr indent="-342900" lvl="4" marL="2286000" algn="l">
              <a:spcBef>
                <a:spcPts val="1500"/>
              </a:spcBef>
              <a:spcAft>
                <a:spcPts val="0"/>
              </a:spcAft>
              <a:buClr>
                <a:schemeClr val="dk1"/>
              </a:buClr>
              <a:buSzPts val="1800"/>
              <a:buChar char="🙟"/>
              <a:defRPr sz="1800"/>
            </a:lvl5pPr>
            <a:lvl6pPr indent="-330200" lvl="5" marL="2743200" algn="l">
              <a:spcBef>
                <a:spcPts val="1500"/>
              </a:spcBef>
              <a:spcAft>
                <a:spcPts val="0"/>
              </a:spcAft>
              <a:buSzPts val="1600"/>
              <a:buChar char="🙟"/>
              <a:defRPr sz="1600"/>
            </a:lvl6pPr>
            <a:lvl7pPr indent="-330200" lvl="6" marL="3200400" algn="l">
              <a:spcBef>
                <a:spcPts val="1500"/>
              </a:spcBef>
              <a:spcAft>
                <a:spcPts val="0"/>
              </a:spcAft>
              <a:buClr>
                <a:schemeClr val="dk1"/>
              </a:buClr>
              <a:buSzPts val="1600"/>
              <a:buChar char="🙟"/>
              <a:defRPr sz="1600"/>
            </a:lvl7pPr>
            <a:lvl8pPr indent="-330200" lvl="7" marL="3657600" algn="l">
              <a:spcBef>
                <a:spcPts val="1500"/>
              </a:spcBef>
              <a:spcAft>
                <a:spcPts val="0"/>
              </a:spcAft>
              <a:buSzPts val="1600"/>
              <a:buChar char="🙟"/>
              <a:defRPr sz="1600"/>
            </a:lvl8pPr>
            <a:lvl9pPr indent="-330200" lvl="8" marL="4114800" algn="l">
              <a:spcBef>
                <a:spcPts val="1500"/>
              </a:spcBef>
              <a:spcAft>
                <a:spcPts val="0"/>
              </a:spcAft>
              <a:buClr>
                <a:schemeClr val="dk1"/>
              </a:buClr>
              <a:buSzPts val="1600"/>
              <a:buChar char="🙟"/>
              <a:defRPr sz="1600"/>
            </a:lvl9pPr>
          </a:lstStyle>
          <a:p/>
        </p:txBody>
      </p:sp>
      <p:sp>
        <p:nvSpPr>
          <p:cNvPr id="102" name="Google Shape;102;p13"/>
          <p:cNvSpPr txBox="1"/>
          <p:nvPr>
            <p:ph idx="3" type="body"/>
          </p:nvPr>
        </p:nvSpPr>
        <p:spPr>
          <a:xfrm>
            <a:off x="5269006" y="1839913"/>
            <a:ext cx="2743200" cy="903287"/>
          </a:xfrm>
          <a:prstGeom prst="rect">
            <a:avLst/>
          </a:prstGeom>
          <a:noFill/>
          <a:ln>
            <a:noFill/>
          </a:ln>
        </p:spPr>
        <p:txBody>
          <a:bodyPr anchorCtr="0" anchor="ctr" bIns="45700" lIns="91425" spcFirstLastPara="1" rIns="91425" wrap="square" tIns="45700">
            <a:noAutofit/>
          </a:bodyPr>
          <a:lstStyle>
            <a:lvl1pPr indent="-228600" lvl="0" marL="457200" algn="ctr">
              <a:spcBef>
                <a:spcPts val="0"/>
              </a:spcBef>
              <a:spcAft>
                <a:spcPts val="0"/>
              </a:spcAft>
              <a:buClr>
                <a:schemeClr val="dk1"/>
              </a:buClr>
              <a:buSzPts val="2800"/>
              <a:buNone/>
              <a:defRPr b="0" sz="2800"/>
            </a:lvl1pPr>
            <a:lvl2pPr indent="-228600" lvl="1" marL="914400" algn="l">
              <a:spcBef>
                <a:spcPts val="1500"/>
              </a:spcBef>
              <a:spcAft>
                <a:spcPts val="0"/>
              </a:spcAft>
              <a:buSzPts val="2000"/>
              <a:buNone/>
              <a:defRPr b="1" sz="2000"/>
            </a:lvl2pPr>
            <a:lvl3pPr indent="-228600" lvl="2" marL="1371600" algn="l">
              <a:spcBef>
                <a:spcPts val="1500"/>
              </a:spcBef>
              <a:spcAft>
                <a:spcPts val="0"/>
              </a:spcAft>
              <a:buClr>
                <a:schemeClr val="dk1"/>
              </a:buClr>
              <a:buSzPts val="1800"/>
              <a:buNone/>
              <a:defRPr b="1" sz="1800"/>
            </a:lvl3pPr>
            <a:lvl4pPr indent="-228600" lvl="3" marL="1828800" algn="l">
              <a:spcBef>
                <a:spcPts val="1500"/>
              </a:spcBef>
              <a:spcAft>
                <a:spcPts val="0"/>
              </a:spcAft>
              <a:buSzPts val="1600"/>
              <a:buNone/>
              <a:defRPr b="1" sz="1600"/>
            </a:lvl4pPr>
            <a:lvl5pPr indent="-228600" lvl="4" marL="2286000" algn="l">
              <a:spcBef>
                <a:spcPts val="1500"/>
              </a:spcBef>
              <a:spcAft>
                <a:spcPts val="0"/>
              </a:spcAft>
              <a:buClr>
                <a:schemeClr val="dk1"/>
              </a:buClr>
              <a:buSzPts val="1600"/>
              <a:buNone/>
              <a:defRPr b="1" sz="1600"/>
            </a:lvl5pPr>
            <a:lvl6pPr indent="-228600" lvl="5" marL="2743200" algn="l">
              <a:spcBef>
                <a:spcPts val="1500"/>
              </a:spcBef>
              <a:spcAft>
                <a:spcPts val="0"/>
              </a:spcAft>
              <a:buSzPts val="1600"/>
              <a:buNone/>
              <a:defRPr b="1" sz="1600"/>
            </a:lvl6pPr>
            <a:lvl7pPr indent="-228600" lvl="6" marL="3200400" algn="l">
              <a:spcBef>
                <a:spcPts val="1500"/>
              </a:spcBef>
              <a:spcAft>
                <a:spcPts val="0"/>
              </a:spcAft>
              <a:buClr>
                <a:schemeClr val="dk1"/>
              </a:buClr>
              <a:buSzPts val="1600"/>
              <a:buNone/>
              <a:defRPr b="1" sz="1600"/>
            </a:lvl7pPr>
            <a:lvl8pPr indent="-228600" lvl="7" marL="3657600" algn="l">
              <a:spcBef>
                <a:spcPts val="1500"/>
              </a:spcBef>
              <a:spcAft>
                <a:spcPts val="0"/>
              </a:spcAft>
              <a:buSzPts val="1600"/>
              <a:buNone/>
              <a:defRPr b="1" sz="1600"/>
            </a:lvl8pPr>
            <a:lvl9pPr indent="-228600" lvl="8" marL="4114800" algn="l">
              <a:spcBef>
                <a:spcPts val="1500"/>
              </a:spcBef>
              <a:spcAft>
                <a:spcPts val="0"/>
              </a:spcAft>
              <a:buClr>
                <a:schemeClr val="dk1"/>
              </a:buClr>
              <a:buSzPts val="1600"/>
              <a:buNone/>
              <a:defRPr b="1" sz="1600"/>
            </a:lvl9pPr>
          </a:lstStyle>
          <a:p/>
        </p:txBody>
      </p:sp>
      <p:sp>
        <p:nvSpPr>
          <p:cNvPr id="103" name="Google Shape;103;p13"/>
          <p:cNvSpPr txBox="1"/>
          <p:nvPr>
            <p:ph idx="4" type="body"/>
          </p:nvPr>
        </p:nvSpPr>
        <p:spPr>
          <a:xfrm>
            <a:off x="4926106" y="2971800"/>
            <a:ext cx="3429000" cy="2751804"/>
          </a:xfrm>
          <a:prstGeom prst="rect">
            <a:avLst/>
          </a:prstGeom>
          <a:noFill/>
          <a:ln>
            <a:noFill/>
          </a:ln>
        </p:spPr>
        <p:txBody>
          <a:bodyPr anchorCtr="0" anchor="t" bIns="45700" lIns="91425" spcFirstLastPara="1" rIns="91425" wrap="square" tIns="45700">
            <a:normAutofit/>
          </a:bodyPr>
          <a:lstStyle>
            <a:lvl1pPr indent="-342900" lvl="0" marL="457200" algn="l">
              <a:spcBef>
                <a:spcPts val="2000"/>
              </a:spcBef>
              <a:spcAft>
                <a:spcPts val="0"/>
              </a:spcAft>
              <a:buClr>
                <a:schemeClr val="dk1"/>
              </a:buClr>
              <a:buSzPts val="1800"/>
              <a:buChar char="🙟"/>
              <a:defRPr sz="1800"/>
            </a:lvl1pPr>
            <a:lvl2pPr indent="-342900" lvl="1" marL="914400" algn="l">
              <a:spcBef>
                <a:spcPts val="1500"/>
              </a:spcBef>
              <a:spcAft>
                <a:spcPts val="0"/>
              </a:spcAft>
              <a:buSzPts val="1800"/>
              <a:buChar char="🙟"/>
              <a:defRPr sz="1800"/>
            </a:lvl2pPr>
            <a:lvl3pPr indent="-342900" lvl="2" marL="1371600" algn="l">
              <a:spcBef>
                <a:spcPts val="1500"/>
              </a:spcBef>
              <a:spcAft>
                <a:spcPts val="0"/>
              </a:spcAft>
              <a:buClr>
                <a:schemeClr val="dk1"/>
              </a:buClr>
              <a:buSzPts val="1800"/>
              <a:buChar char="🙟"/>
              <a:defRPr sz="1800"/>
            </a:lvl3pPr>
            <a:lvl4pPr indent="-342900" lvl="3" marL="1828800" algn="l">
              <a:spcBef>
                <a:spcPts val="1500"/>
              </a:spcBef>
              <a:spcAft>
                <a:spcPts val="0"/>
              </a:spcAft>
              <a:buSzPts val="1800"/>
              <a:buChar char="🙟"/>
              <a:defRPr sz="1800"/>
            </a:lvl4pPr>
            <a:lvl5pPr indent="-342900" lvl="4" marL="2286000" algn="l">
              <a:spcBef>
                <a:spcPts val="1500"/>
              </a:spcBef>
              <a:spcAft>
                <a:spcPts val="0"/>
              </a:spcAft>
              <a:buClr>
                <a:schemeClr val="dk1"/>
              </a:buClr>
              <a:buSzPts val="1800"/>
              <a:buChar char="🙟"/>
              <a:defRPr sz="1800"/>
            </a:lvl5pPr>
            <a:lvl6pPr indent="-330200" lvl="5" marL="2743200" algn="l">
              <a:spcBef>
                <a:spcPts val="1500"/>
              </a:spcBef>
              <a:spcAft>
                <a:spcPts val="0"/>
              </a:spcAft>
              <a:buSzPts val="1600"/>
              <a:buChar char="🙟"/>
              <a:defRPr sz="1600"/>
            </a:lvl6pPr>
            <a:lvl7pPr indent="-330200" lvl="6" marL="3200400" algn="l">
              <a:spcBef>
                <a:spcPts val="1500"/>
              </a:spcBef>
              <a:spcAft>
                <a:spcPts val="0"/>
              </a:spcAft>
              <a:buClr>
                <a:schemeClr val="dk1"/>
              </a:buClr>
              <a:buSzPts val="1600"/>
              <a:buChar char="🙟"/>
              <a:defRPr sz="1600"/>
            </a:lvl7pPr>
            <a:lvl8pPr indent="-330200" lvl="7" marL="3657600" algn="l">
              <a:spcBef>
                <a:spcPts val="1500"/>
              </a:spcBef>
              <a:spcAft>
                <a:spcPts val="0"/>
              </a:spcAft>
              <a:buSzPts val="1600"/>
              <a:buChar char="🙟"/>
              <a:defRPr sz="1600"/>
            </a:lvl8pPr>
            <a:lvl9pPr indent="-330200" lvl="8" marL="4114800" algn="l">
              <a:spcBef>
                <a:spcPts val="1500"/>
              </a:spcBef>
              <a:spcAft>
                <a:spcPts val="0"/>
              </a:spcAft>
              <a:buClr>
                <a:schemeClr val="dk1"/>
              </a:buClr>
              <a:buSzPts val="1600"/>
              <a:buChar char="🙟"/>
              <a:defRPr sz="1600"/>
            </a:lvl9pPr>
          </a:lstStyle>
          <a:p/>
        </p:txBody>
      </p:sp>
      <p:sp>
        <p:nvSpPr>
          <p:cNvPr id="104" name="Google Shape;104;p13"/>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 name="Google Shape;105;p13"/>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 name="Google Shape;106;p13"/>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6" name="Shape 116"/>
        <p:cNvGrpSpPr/>
        <p:nvPr/>
      </p:nvGrpSpPr>
      <p:grpSpPr>
        <a:xfrm>
          <a:off x="0" y="0"/>
          <a:ext cx="0" cy="0"/>
          <a:chOff x="0" y="0"/>
          <a:chExt cx="0" cy="0"/>
        </a:xfrm>
      </p:grpSpPr>
      <p:sp>
        <p:nvSpPr>
          <p:cNvPr id="117" name="Google Shape;117;p15"/>
          <p:cNvSpPr txBox="1"/>
          <p:nvPr>
            <p:ph type="title"/>
          </p:nvPr>
        </p:nvSpPr>
        <p:spPr>
          <a:xfrm>
            <a:off x="1116012" y="1904998"/>
            <a:ext cx="6938964" cy="1582271"/>
          </a:xfrm>
          <a:prstGeom prst="rect">
            <a:avLst/>
          </a:prstGeom>
          <a:noFill/>
          <a:ln>
            <a:noFill/>
          </a:ln>
        </p:spPr>
        <p:txBody>
          <a:bodyPr anchorCtr="0" anchor="b" bIns="45700" lIns="91425" spcFirstLastPara="1" rIns="91425" wrap="square" tIns="45700">
            <a:noAutofit/>
          </a:bodyPr>
          <a:lstStyle>
            <a:lvl1pPr lvl="0" algn="ctr">
              <a:lnSpc>
                <a:spcPct val="95000"/>
              </a:lnSpc>
              <a:spcBef>
                <a:spcPts val="0"/>
              </a:spcBef>
              <a:spcAft>
                <a:spcPts val="0"/>
              </a:spcAft>
              <a:buClr>
                <a:schemeClr val="dk1"/>
              </a:buClr>
              <a:buSzPts val="5600"/>
              <a:buFont typeface="Garamond"/>
              <a:buNone/>
              <a:defRPr sz="5600">
                <a:solidFill>
                  <a:schemeClr val="dk1"/>
                </a:solidFill>
                <a:latin typeface="Garamond"/>
                <a:ea typeface="Garamond"/>
                <a:cs typeface="Garamond"/>
                <a:sym typeface="Garamond"/>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18" name="Google Shape;118;p15"/>
          <p:cNvSpPr txBox="1"/>
          <p:nvPr>
            <p:ph idx="1" type="body"/>
          </p:nvPr>
        </p:nvSpPr>
        <p:spPr>
          <a:xfrm>
            <a:off x="1116012" y="3487271"/>
            <a:ext cx="6938960" cy="1143000"/>
          </a:xfrm>
          <a:prstGeom prst="rect">
            <a:avLst/>
          </a:prstGeom>
          <a:noFill/>
          <a:ln>
            <a:noFill/>
          </a:ln>
        </p:spPr>
        <p:txBody>
          <a:bodyPr anchorCtr="0" anchor="t" bIns="45700" lIns="91425" spcFirstLastPara="1" rIns="91425" wrap="square" tIns="45700">
            <a:normAutofit/>
          </a:bodyPr>
          <a:lstStyle>
            <a:lvl1pPr indent="-228600" lvl="0" marL="457200" algn="ctr">
              <a:spcBef>
                <a:spcPts val="300"/>
              </a:spcBef>
              <a:spcAft>
                <a:spcPts val="0"/>
              </a:spcAft>
              <a:buClr>
                <a:schemeClr val="dk1"/>
              </a:buClr>
              <a:buSzPts val="1800"/>
              <a:buFont typeface="Noto Sans Symbols"/>
              <a:buNone/>
              <a:defRPr sz="1800">
                <a:solidFill>
                  <a:schemeClr val="dk1"/>
                </a:solidFill>
                <a:latin typeface="Garamond"/>
                <a:ea typeface="Garamond"/>
                <a:cs typeface="Garamond"/>
                <a:sym typeface="Garamond"/>
              </a:defRPr>
            </a:lvl1pPr>
            <a:lvl2pPr indent="-228600" lvl="1" marL="914400" algn="l">
              <a:spcBef>
                <a:spcPts val="1500"/>
              </a:spcBef>
              <a:spcAft>
                <a:spcPts val="0"/>
              </a:spcAft>
              <a:buSzPts val="1800"/>
              <a:buNone/>
              <a:defRPr sz="1800">
                <a:solidFill>
                  <a:srgbClr val="97918E"/>
                </a:solidFill>
              </a:defRPr>
            </a:lvl2pPr>
            <a:lvl3pPr indent="-228600" lvl="2" marL="1371600" algn="l">
              <a:spcBef>
                <a:spcPts val="1500"/>
              </a:spcBef>
              <a:spcAft>
                <a:spcPts val="0"/>
              </a:spcAft>
              <a:buClr>
                <a:srgbClr val="97918E"/>
              </a:buClr>
              <a:buSzPts val="1600"/>
              <a:buNone/>
              <a:defRPr sz="1600">
                <a:solidFill>
                  <a:srgbClr val="97918E"/>
                </a:solidFill>
              </a:defRPr>
            </a:lvl3pPr>
            <a:lvl4pPr indent="-228600" lvl="3" marL="1828800" algn="l">
              <a:spcBef>
                <a:spcPts val="1500"/>
              </a:spcBef>
              <a:spcAft>
                <a:spcPts val="0"/>
              </a:spcAft>
              <a:buSzPts val="1400"/>
              <a:buNone/>
              <a:defRPr sz="1400">
                <a:solidFill>
                  <a:srgbClr val="97918E"/>
                </a:solidFill>
              </a:defRPr>
            </a:lvl4pPr>
            <a:lvl5pPr indent="-228600" lvl="4" marL="2286000" algn="l">
              <a:spcBef>
                <a:spcPts val="1500"/>
              </a:spcBef>
              <a:spcAft>
                <a:spcPts val="0"/>
              </a:spcAft>
              <a:buClr>
                <a:srgbClr val="97918E"/>
              </a:buClr>
              <a:buSzPts val="1400"/>
              <a:buNone/>
              <a:defRPr sz="1400">
                <a:solidFill>
                  <a:srgbClr val="97918E"/>
                </a:solidFill>
              </a:defRPr>
            </a:lvl5pPr>
            <a:lvl6pPr indent="-228600" lvl="5" marL="2743200" algn="l">
              <a:spcBef>
                <a:spcPts val="1500"/>
              </a:spcBef>
              <a:spcAft>
                <a:spcPts val="0"/>
              </a:spcAft>
              <a:buSzPts val="1400"/>
              <a:buNone/>
              <a:defRPr sz="1400">
                <a:solidFill>
                  <a:srgbClr val="97918E"/>
                </a:solidFill>
              </a:defRPr>
            </a:lvl6pPr>
            <a:lvl7pPr indent="-228600" lvl="6" marL="3200400" algn="l">
              <a:spcBef>
                <a:spcPts val="1500"/>
              </a:spcBef>
              <a:spcAft>
                <a:spcPts val="0"/>
              </a:spcAft>
              <a:buClr>
                <a:srgbClr val="97918E"/>
              </a:buClr>
              <a:buSzPts val="1400"/>
              <a:buNone/>
              <a:defRPr sz="1400">
                <a:solidFill>
                  <a:srgbClr val="97918E"/>
                </a:solidFill>
              </a:defRPr>
            </a:lvl7pPr>
            <a:lvl8pPr indent="-228600" lvl="7" marL="3657600" algn="l">
              <a:spcBef>
                <a:spcPts val="1500"/>
              </a:spcBef>
              <a:spcAft>
                <a:spcPts val="0"/>
              </a:spcAft>
              <a:buSzPts val="1400"/>
              <a:buNone/>
              <a:defRPr sz="1400">
                <a:solidFill>
                  <a:srgbClr val="97918E"/>
                </a:solidFill>
              </a:defRPr>
            </a:lvl8pPr>
            <a:lvl9pPr indent="-228600" lvl="8" marL="4114800" algn="l">
              <a:spcBef>
                <a:spcPts val="1500"/>
              </a:spcBef>
              <a:spcAft>
                <a:spcPts val="0"/>
              </a:spcAft>
              <a:buClr>
                <a:srgbClr val="97918E"/>
              </a:buClr>
              <a:buSzPts val="1400"/>
              <a:buNone/>
              <a:defRPr sz="1400">
                <a:solidFill>
                  <a:srgbClr val="97918E"/>
                </a:solidFill>
              </a:defRPr>
            </a:lvl9pPr>
          </a:lstStyle>
          <a:p/>
        </p:txBody>
      </p:sp>
      <p:sp>
        <p:nvSpPr>
          <p:cNvPr id="119" name="Google Shape;119;p15"/>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 name="Google Shape;120;p15"/>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1" name="Google Shape;121;p15"/>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8.jp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image" Target="../media/image15.png"/><Relationship Id="rId5" Type="http://schemas.openxmlformats.org/officeDocument/2006/relationships/slideLayout" Target="../slideLayouts/slideLayout1.xml"/><Relationship Id="rId6" Type="http://schemas.openxmlformats.org/officeDocument/2006/relationships/theme" Target="../theme/theme5.xml"/></Relationships>
</file>

<file path=ppt/slideMasters/_rels/slideMaster10.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5.png"/><Relationship Id="rId3" Type="http://schemas.openxmlformats.org/officeDocument/2006/relationships/image" Target="../media/image32.png"/><Relationship Id="rId4" Type="http://schemas.openxmlformats.org/officeDocument/2006/relationships/image" Target="../media/image16.png"/><Relationship Id="rId5" Type="http://schemas.openxmlformats.org/officeDocument/2006/relationships/image" Target="../media/image22.png"/><Relationship Id="rId6" Type="http://schemas.openxmlformats.org/officeDocument/2006/relationships/slideLayout" Target="../slideLayouts/slideLayout13.xml"/><Relationship Id="rId7"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5.png"/><Relationship Id="rId3" Type="http://schemas.openxmlformats.org/officeDocument/2006/relationships/image" Target="../media/image32.png"/><Relationship Id="rId4" Type="http://schemas.openxmlformats.org/officeDocument/2006/relationships/image" Target="../media/image16.png"/><Relationship Id="rId5" Type="http://schemas.openxmlformats.org/officeDocument/2006/relationships/image" Target="../media/image21.png"/><Relationship Id="rId6" Type="http://schemas.openxmlformats.org/officeDocument/2006/relationships/slideLayout" Target="../slideLayouts/slideLayout14.xml"/><Relationship Id="rId7" Type="http://schemas.openxmlformats.org/officeDocument/2006/relationships/theme" Target="../theme/theme15.xml"/></Relationships>
</file>

<file path=ppt/slideMasters/_rels/slideMaster12.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5.png"/><Relationship Id="rId3" Type="http://schemas.openxmlformats.org/officeDocument/2006/relationships/image" Target="../media/image16.png"/><Relationship Id="rId4" Type="http://schemas.openxmlformats.org/officeDocument/2006/relationships/image" Target="../media/image32.png"/><Relationship Id="rId5" Type="http://schemas.openxmlformats.org/officeDocument/2006/relationships/image" Target="../media/image21.png"/><Relationship Id="rId6" Type="http://schemas.openxmlformats.org/officeDocument/2006/relationships/slideLayout" Target="../slideLayouts/slideLayout15.xml"/><Relationship Id="rId7" Type="http://schemas.openxmlformats.org/officeDocument/2006/relationships/theme" Target="../theme/theme2.xml"/></Relationships>
</file>

<file path=ppt/slideMasters/_rels/slideMaster13.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5.png"/><Relationship Id="rId3" Type="http://schemas.openxmlformats.org/officeDocument/2006/relationships/image" Target="../media/image17.png"/><Relationship Id="rId4" Type="http://schemas.openxmlformats.org/officeDocument/2006/relationships/slideLayout" Target="../slideLayouts/slideLayout16.xml"/><Relationship Id="rId5" Type="http://schemas.openxmlformats.org/officeDocument/2006/relationships/theme" Target="../theme/theme11.xml"/></Relationships>
</file>

<file path=ppt/slideMasters/_rels/slideMaster14.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5.png"/><Relationship Id="rId3" Type="http://schemas.openxmlformats.org/officeDocument/2006/relationships/image" Target="../media/image18.png"/><Relationship Id="rId4" Type="http://schemas.openxmlformats.org/officeDocument/2006/relationships/slideLayout" Target="../slideLayouts/slideLayout17.xml"/><Relationship Id="rId5" Type="http://schemas.openxmlformats.org/officeDocument/2006/relationships/theme" Target="../theme/theme14.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8.jpg"/><Relationship Id="rId2" Type="http://schemas.openxmlformats.org/officeDocument/2006/relationships/image" Target="../media/image13.png"/><Relationship Id="rId3" Type="http://schemas.openxmlformats.org/officeDocument/2006/relationships/image" Target="../media/image11.png"/><Relationship Id="rId4" Type="http://schemas.openxmlformats.org/officeDocument/2006/relationships/slideLayout" Target="../slideLayouts/slideLayout2.xml"/><Relationship Id="rId5" Type="http://schemas.openxmlformats.org/officeDocument/2006/relationships/theme" Target="../theme/theme13.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5.png"/><Relationship Id="rId3" Type="http://schemas.openxmlformats.org/officeDocument/2006/relationships/image" Target="../media/image17.png"/><Relationship Id="rId4" Type="http://schemas.openxmlformats.org/officeDocument/2006/relationships/slideLayout" Target="../slideLayouts/slideLayout3.xml"/><Relationship Id="rId5" Type="http://schemas.openxmlformats.org/officeDocument/2006/relationships/theme" Target="../theme/theme6.xml"/></Relationships>
</file>

<file path=ppt/slideMasters/_rels/slideMaster4.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5.png"/><Relationship Id="rId3" Type="http://schemas.openxmlformats.org/officeDocument/2006/relationships/slideLayout" Target="../slideLayouts/slideLayout4.xml"/><Relationship Id="rId4" Type="http://schemas.openxmlformats.org/officeDocument/2006/relationships/slideLayout" Target="../slideLayouts/slideLayout5.xml"/><Relationship Id="rId5" Type="http://schemas.openxmlformats.org/officeDocument/2006/relationships/slideLayout" Target="../slideLayouts/slideLayout6.xml"/><Relationship Id="rId6" Type="http://schemas.openxmlformats.org/officeDocument/2006/relationships/slideLayout" Target="../slideLayouts/slideLayout7.xml"/><Relationship Id="rId7" Type="http://schemas.openxmlformats.org/officeDocument/2006/relationships/theme" Target="../theme/theme8.xml"/></Relationships>
</file>

<file path=ppt/slideMasters/_rels/slideMaster5.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5.png"/><Relationship Id="rId3" Type="http://schemas.openxmlformats.org/officeDocument/2006/relationships/image" Target="../media/image17.png"/><Relationship Id="rId4" Type="http://schemas.openxmlformats.org/officeDocument/2006/relationships/image" Target="../media/image7.png"/><Relationship Id="rId5" Type="http://schemas.openxmlformats.org/officeDocument/2006/relationships/slideLayout" Target="../slideLayouts/slideLayout8.xml"/><Relationship Id="rId6" Type="http://schemas.openxmlformats.org/officeDocument/2006/relationships/theme" Target="../theme/theme12.xml"/></Relationships>
</file>

<file path=ppt/slideMasters/_rels/slideMaster6.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5.png"/><Relationship Id="rId3" Type="http://schemas.openxmlformats.org/officeDocument/2006/relationships/image" Target="../media/image14.png"/><Relationship Id="rId4" Type="http://schemas.openxmlformats.org/officeDocument/2006/relationships/image" Target="../media/image10.png"/><Relationship Id="rId5" Type="http://schemas.openxmlformats.org/officeDocument/2006/relationships/slideLayout" Target="../slideLayouts/slideLayout9.xml"/><Relationship Id="rId6" Type="http://schemas.openxmlformats.org/officeDocument/2006/relationships/theme" Target="../theme/theme9.xml"/></Relationships>
</file>

<file path=ppt/slideMasters/_rels/slideMaster7.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5.png"/><Relationship Id="rId3" Type="http://schemas.openxmlformats.org/officeDocument/2006/relationships/image" Target="../media/image17.png"/><Relationship Id="rId4" Type="http://schemas.openxmlformats.org/officeDocument/2006/relationships/slideLayout" Target="../slideLayouts/slideLayout10.xml"/><Relationship Id="rId5" Type="http://schemas.openxmlformats.org/officeDocument/2006/relationships/theme" Target="../theme/theme3.xml"/></Relationships>
</file>

<file path=ppt/slideMasters/_rels/slideMaster8.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5.png"/><Relationship Id="rId3" Type="http://schemas.openxmlformats.org/officeDocument/2006/relationships/image" Target="../media/image17.png"/><Relationship Id="rId4" Type="http://schemas.openxmlformats.org/officeDocument/2006/relationships/slideLayout" Target="../slideLayouts/slideLayout11.xml"/><Relationship Id="rId5" Type="http://schemas.openxmlformats.org/officeDocument/2006/relationships/theme" Target="../theme/theme4.xml"/></Relationships>
</file>

<file path=ppt/slideMasters/_rels/slideMaster9.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5.png"/><Relationship Id="rId3" Type="http://schemas.openxmlformats.org/officeDocument/2006/relationships/image" Target="../media/image22.png"/><Relationship Id="rId4" Type="http://schemas.openxmlformats.org/officeDocument/2006/relationships/slideLayout" Target="../slideLayouts/slideLayout12.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pic>
        <p:nvPicPr>
          <p:cNvPr descr="coverEmboss.png" id="10" name="Google Shape;10;p1"/>
          <p:cNvPicPr preferRelativeResize="0"/>
          <p:nvPr/>
        </p:nvPicPr>
        <p:blipFill rotWithShape="1">
          <a:blip r:embed="rId2">
            <a:alphaModFix/>
          </a:blip>
          <a:srcRect b="0" l="0" r="0" t="0"/>
          <a:stretch/>
        </p:blipFill>
        <p:spPr>
          <a:xfrm>
            <a:off x="0" y="0"/>
            <a:ext cx="9144000" cy="6858000"/>
          </a:xfrm>
          <a:prstGeom prst="rect">
            <a:avLst/>
          </a:prstGeom>
          <a:noFill/>
          <a:ln>
            <a:noFill/>
          </a:ln>
        </p:spPr>
      </p:pic>
      <p:pic>
        <p:nvPicPr>
          <p:cNvPr descr="coverAccentBottom.png" id="11" name="Google Shape;11;p1"/>
          <p:cNvPicPr preferRelativeResize="0"/>
          <p:nvPr/>
        </p:nvPicPr>
        <p:blipFill rotWithShape="1">
          <a:blip r:embed="rId3">
            <a:alphaModFix/>
          </a:blip>
          <a:srcRect b="0" l="0" r="0" t="0"/>
          <a:stretch/>
        </p:blipFill>
        <p:spPr>
          <a:xfrm>
            <a:off x="914400" y="4686300"/>
            <a:ext cx="7315200" cy="401637"/>
          </a:xfrm>
          <a:prstGeom prst="rect">
            <a:avLst/>
          </a:prstGeom>
          <a:noFill/>
          <a:ln>
            <a:noFill/>
          </a:ln>
        </p:spPr>
      </p:pic>
      <p:pic>
        <p:nvPicPr>
          <p:cNvPr descr="coverAccentTop.png" id="12" name="Google Shape;12;p1"/>
          <p:cNvPicPr preferRelativeResize="0"/>
          <p:nvPr/>
        </p:nvPicPr>
        <p:blipFill rotWithShape="1">
          <a:blip r:embed="rId4">
            <a:alphaModFix/>
          </a:blip>
          <a:srcRect b="0" l="0" r="0" t="0"/>
          <a:stretch/>
        </p:blipFill>
        <p:spPr>
          <a:xfrm>
            <a:off x="914400" y="1619250"/>
            <a:ext cx="7315200" cy="390525"/>
          </a:xfrm>
          <a:prstGeom prst="rect">
            <a:avLst/>
          </a:prstGeom>
          <a:noFill/>
          <a:ln>
            <a:noFill/>
          </a:ln>
        </p:spPr>
      </p:pic>
      <p:sp>
        <p:nvSpPr>
          <p:cNvPr id="13" name="Google Shape;13;p1"/>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9pPr>
          </a:lstStyle>
          <a:p/>
        </p:txBody>
      </p:sp>
      <p:sp>
        <p:nvSpPr>
          <p:cNvPr id="14" name="Google Shape;14;p1"/>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lt1"/>
              </a:buClr>
              <a:buSzPts val="2200"/>
              <a:buFont typeface="Noto Sans Symbols"/>
              <a:buChar char="🙟"/>
              <a:defRPr b="0" i="0" sz="2200" u="none" cap="none" strike="noStrike">
                <a:solidFill>
                  <a:schemeClr val="lt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lt1"/>
                </a:solidFill>
                <a:latin typeface="Garamond"/>
                <a:ea typeface="Garamond"/>
                <a:cs typeface="Garamond"/>
                <a:sym typeface="Garamond"/>
              </a:defRPr>
            </a:lvl2pPr>
            <a:lvl3pPr indent="-342900" lvl="2" marL="1371600" marR="0" rtl="0" algn="l">
              <a:spcBef>
                <a:spcPts val="1500"/>
              </a:spcBef>
              <a:spcAft>
                <a:spcPts val="0"/>
              </a:spcAft>
              <a:buClr>
                <a:schemeClr val="lt1"/>
              </a:buClr>
              <a:buSzPts val="1800"/>
              <a:buFont typeface="Noto Sans Symbols"/>
              <a:buChar char="🙟"/>
              <a:defRPr b="0" i="0" sz="1800" u="none" cap="none" strike="noStrike">
                <a:solidFill>
                  <a:schemeClr val="lt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lt1"/>
                </a:solidFill>
                <a:latin typeface="Garamond"/>
                <a:ea typeface="Garamond"/>
                <a:cs typeface="Garamond"/>
                <a:sym typeface="Garamond"/>
              </a:defRPr>
            </a:lvl4pPr>
            <a:lvl5pPr indent="-342900" lvl="4" marL="2286000" marR="0" rtl="0" algn="l">
              <a:spcBef>
                <a:spcPts val="1500"/>
              </a:spcBef>
              <a:spcAft>
                <a:spcPts val="0"/>
              </a:spcAft>
              <a:buClr>
                <a:schemeClr val="lt1"/>
              </a:buClr>
              <a:buSzPts val="1800"/>
              <a:buFont typeface="Noto Sans Symbols"/>
              <a:buChar char="🙟"/>
              <a:defRPr b="0" i="0" sz="1800" u="none" cap="none" strike="noStrike">
                <a:solidFill>
                  <a:schemeClr val="lt1"/>
                </a:solidFill>
                <a:latin typeface="Garamond"/>
                <a:ea typeface="Garamond"/>
                <a:cs typeface="Garamond"/>
                <a:sym typeface="Garamond"/>
              </a:defRPr>
            </a:lvl5pPr>
            <a:lvl6pPr indent="-342900" lvl="5" marL="2743200" marR="0" rtl="0" algn="l">
              <a:spcBef>
                <a:spcPts val="1500"/>
              </a:spcBef>
              <a:spcAft>
                <a:spcPts val="0"/>
              </a:spcAft>
              <a:buClr>
                <a:schemeClr val="lt1"/>
              </a:buClr>
              <a:buSzPts val="1800"/>
              <a:buFont typeface="Noto Sans Symbols"/>
              <a:buChar char="🙟"/>
              <a:defRPr b="0" i="0" sz="1800" u="none" cap="none" strike="noStrike">
                <a:solidFill>
                  <a:schemeClr val="lt1"/>
                </a:solidFill>
                <a:latin typeface="Garamond"/>
                <a:ea typeface="Garamond"/>
                <a:cs typeface="Garamond"/>
                <a:sym typeface="Garamond"/>
              </a:defRPr>
            </a:lvl6pPr>
            <a:lvl7pPr indent="-342900" lvl="6" marL="3200400" marR="0" rtl="0" algn="l">
              <a:spcBef>
                <a:spcPts val="1500"/>
              </a:spcBef>
              <a:spcAft>
                <a:spcPts val="0"/>
              </a:spcAft>
              <a:buClr>
                <a:schemeClr val="lt1"/>
              </a:buClr>
              <a:buSzPts val="1800"/>
              <a:buFont typeface="Noto Sans Symbols"/>
              <a:buChar char="🙟"/>
              <a:defRPr b="0" i="0" sz="1800" u="none" cap="none" strike="noStrike">
                <a:solidFill>
                  <a:schemeClr val="lt1"/>
                </a:solidFill>
                <a:latin typeface="Garamond"/>
                <a:ea typeface="Garamond"/>
                <a:cs typeface="Garamond"/>
                <a:sym typeface="Garamond"/>
              </a:defRPr>
            </a:lvl7pPr>
            <a:lvl8pPr indent="-342900" lvl="7" marL="3657600" marR="0" rtl="0" algn="l">
              <a:spcBef>
                <a:spcPts val="1500"/>
              </a:spcBef>
              <a:spcAft>
                <a:spcPts val="0"/>
              </a:spcAft>
              <a:buClr>
                <a:schemeClr val="lt1"/>
              </a:buClr>
              <a:buSzPts val="1800"/>
              <a:buFont typeface="Noto Sans Symbols"/>
              <a:buChar char="🙟"/>
              <a:defRPr b="0" i="0" sz="1800" u="none" cap="none" strike="noStrike">
                <a:solidFill>
                  <a:schemeClr val="lt1"/>
                </a:solidFill>
                <a:latin typeface="Garamond"/>
                <a:ea typeface="Garamond"/>
                <a:cs typeface="Garamond"/>
                <a:sym typeface="Garamond"/>
              </a:defRPr>
            </a:lvl8pPr>
            <a:lvl9pPr indent="-342900" lvl="8" marL="4114800" marR="0" rtl="0" algn="l">
              <a:spcBef>
                <a:spcPts val="1500"/>
              </a:spcBef>
              <a:spcAft>
                <a:spcPts val="0"/>
              </a:spcAft>
              <a:buClr>
                <a:schemeClr val="lt1"/>
              </a:buClr>
              <a:buSzPts val="1800"/>
              <a:buFont typeface="Noto Sans Symbols"/>
              <a:buChar char="🙟"/>
              <a:defRPr b="0" i="0" sz="1800" u="none" cap="none" strike="noStrike">
                <a:solidFill>
                  <a:schemeClr val="lt1"/>
                </a:solidFill>
                <a:latin typeface="Garamond"/>
                <a:ea typeface="Garamond"/>
                <a:cs typeface="Garamond"/>
                <a:sym typeface="Garamond"/>
              </a:defRPr>
            </a:lvl9pPr>
          </a:lstStyle>
          <a:p/>
        </p:txBody>
      </p:sp>
      <p:sp>
        <p:nvSpPr>
          <p:cNvPr id="15" name="Google Shape;15;p1"/>
          <p:cNvSpPr txBox="1"/>
          <p:nvPr>
            <p:ph idx="10" type="dt"/>
          </p:nvPr>
        </p:nvSpPr>
        <p:spPr>
          <a:xfrm>
            <a:off x="5907087" y="5715000"/>
            <a:ext cx="2133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9pPr>
          </a:lstStyle>
          <a:p/>
        </p:txBody>
      </p:sp>
      <p:sp>
        <p:nvSpPr>
          <p:cNvPr id="16" name="Google Shape;16;p1"/>
          <p:cNvSpPr txBox="1"/>
          <p:nvPr>
            <p:ph idx="11" type="ftr"/>
          </p:nvPr>
        </p:nvSpPr>
        <p:spPr>
          <a:xfrm>
            <a:off x="1103312" y="5715000"/>
            <a:ext cx="2895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9pPr>
          </a:lstStyle>
          <a:p/>
        </p:txBody>
      </p:sp>
      <p:sp>
        <p:nvSpPr>
          <p:cNvPr id="17" name="Google Shape;17;p1"/>
          <p:cNvSpPr txBox="1"/>
          <p:nvPr>
            <p:ph idx="12" type="sldNum"/>
          </p:nvPr>
        </p:nvSpPr>
        <p:spPr>
          <a:xfrm>
            <a:off x="4343400" y="5715000"/>
            <a:ext cx="457200" cy="27622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1pPr>
            <a:lvl2pPr indent="0" lvl="1" marL="0" marR="0" rtl="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2pPr>
            <a:lvl3pPr indent="0" lvl="2" marL="0" marR="0" rtl="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3pPr>
            <a:lvl4pPr indent="0" lvl="3" marL="0" marR="0" rtl="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4pPr>
            <a:lvl5pPr indent="0" lvl="4" marL="0" marR="0" rtl="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5pPr>
            <a:lvl6pPr indent="0" lvl="5" marL="0" marR="0" rtl="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6pPr>
            <a:lvl7pPr indent="0" lvl="6" marL="0" marR="0" rtl="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7pPr>
            <a:lvl8pPr indent="0" lvl="7" marL="0" marR="0" rtl="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8pPr>
            <a:lvl9pPr indent="0" lvl="8" marL="0" marR="0" rtl="0" algn="ctr">
              <a:lnSpc>
                <a:spcPct val="100000"/>
              </a:lnSpc>
              <a:spcBef>
                <a:spcPts val="0"/>
              </a:spcBef>
              <a:spcAft>
                <a:spcPts val="0"/>
              </a:spcAft>
              <a:buClr>
                <a:srgbClr val="868199"/>
              </a:buClr>
              <a:buSzPts val="1200"/>
              <a:buFont typeface="Arial"/>
              <a:buNone/>
              <a:defRPr b="0" i="0" sz="1200" u="none" cap="none" strike="noStrike">
                <a:solidFill>
                  <a:srgbClr val="868199"/>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8"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165" name="Shape 165"/>
        <p:cNvGrpSpPr/>
        <p:nvPr/>
      </p:nvGrpSpPr>
      <p:grpSpPr>
        <a:xfrm>
          <a:off x="0" y="0"/>
          <a:ext cx="0" cy="0"/>
          <a:chOff x="0" y="0"/>
          <a:chExt cx="0" cy="0"/>
        </a:xfrm>
      </p:grpSpPr>
      <p:pic>
        <p:nvPicPr>
          <p:cNvPr descr="interiorEdging.png" id="166" name="Google Shape;166;p22"/>
          <p:cNvPicPr preferRelativeResize="0"/>
          <p:nvPr/>
        </p:nvPicPr>
        <p:blipFill rotWithShape="1">
          <a:blip r:embed="rId2">
            <a:alphaModFix/>
          </a:blip>
          <a:srcRect b="0" l="0" r="0" t="0"/>
          <a:stretch/>
        </p:blipFill>
        <p:spPr>
          <a:xfrm>
            <a:off x="0" y="0"/>
            <a:ext cx="9144000" cy="6858000"/>
          </a:xfrm>
          <a:prstGeom prst="rect">
            <a:avLst/>
          </a:prstGeom>
          <a:noFill/>
          <a:ln>
            <a:noFill/>
          </a:ln>
        </p:spPr>
      </p:pic>
      <p:pic>
        <p:nvPicPr>
          <p:cNvPr descr="scrollwork-Top.png" id="167" name="Google Shape;167;p22"/>
          <p:cNvPicPr preferRelativeResize="0"/>
          <p:nvPr/>
        </p:nvPicPr>
        <p:blipFill rotWithShape="1">
          <a:blip r:embed="rId3">
            <a:alphaModFix/>
          </a:blip>
          <a:srcRect b="0" l="0" r="0" t="0"/>
          <a:stretch/>
        </p:blipFill>
        <p:spPr>
          <a:xfrm flipH="1">
            <a:off x="4754562" y="673100"/>
            <a:ext cx="742950" cy="361950"/>
          </a:xfrm>
          <a:prstGeom prst="rect">
            <a:avLst/>
          </a:prstGeom>
          <a:noFill/>
          <a:ln>
            <a:noFill/>
          </a:ln>
        </p:spPr>
      </p:pic>
      <p:pic>
        <p:nvPicPr>
          <p:cNvPr descr="scrollwork-Bottom.png" id="168" name="Google Shape;168;p22"/>
          <p:cNvPicPr preferRelativeResize="0"/>
          <p:nvPr/>
        </p:nvPicPr>
        <p:blipFill rotWithShape="1">
          <a:blip r:embed="rId4">
            <a:alphaModFix/>
          </a:blip>
          <a:srcRect b="0" l="0" r="0" t="0"/>
          <a:stretch/>
        </p:blipFill>
        <p:spPr>
          <a:xfrm flipH="1">
            <a:off x="4754562" y="5637212"/>
            <a:ext cx="742950" cy="361950"/>
          </a:xfrm>
          <a:prstGeom prst="rect">
            <a:avLst/>
          </a:prstGeom>
          <a:noFill/>
          <a:ln>
            <a:noFill/>
          </a:ln>
        </p:spPr>
      </p:pic>
      <p:pic>
        <p:nvPicPr>
          <p:cNvPr descr="scrollwork-Bottom.png" id="169" name="Google Shape;169;p22"/>
          <p:cNvPicPr preferRelativeResize="0"/>
          <p:nvPr/>
        </p:nvPicPr>
        <p:blipFill rotWithShape="1">
          <a:blip r:embed="rId4">
            <a:alphaModFix/>
          </a:blip>
          <a:srcRect b="0" l="0" r="0" t="0"/>
          <a:stretch/>
        </p:blipFill>
        <p:spPr>
          <a:xfrm>
            <a:off x="7773987" y="5637212"/>
            <a:ext cx="742950" cy="361950"/>
          </a:xfrm>
          <a:prstGeom prst="rect">
            <a:avLst/>
          </a:prstGeom>
          <a:noFill/>
          <a:ln>
            <a:noFill/>
          </a:ln>
        </p:spPr>
      </p:pic>
      <p:pic>
        <p:nvPicPr>
          <p:cNvPr descr="scrollwork-Top.png" id="170" name="Google Shape;170;p22"/>
          <p:cNvPicPr preferRelativeResize="0"/>
          <p:nvPr/>
        </p:nvPicPr>
        <p:blipFill rotWithShape="1">
          <a:blip r:embed="rId3">
            <a:alphaModFix/>
          </a:blip>
          <a:srcRect b="0" l="0" r="0" t="0"/>
          <a:stretch/>
        </p:blipFill>
        <p:spPr>
          <a:xfrm>
            <a:off x="7773987" y="673100"/>
            <a:ext cx="742950" cy="361950"/>
          </a:xfrm>
          <a:prstGeom prst="rect">
            <a:avLst/>
          </a:prstGeom>
          <a:noFill/>
          <a:ln>
            <a:noFill/>
          </a:ln>
        </p:spPr>
      </p:pic>
      <p:pic>
        <p:nvPicPr>
          <p:cNvPr descr="captionAccent.png" id="171" name="Google Shape;171;p22"/>
          <p:cNvPicPr preferRelativeResize="0"/>
          <p:nvPr/>
        </p:nvPicPr>
        <p:blipFill rotWithShape="1">
          <a:blip r:embed="rId5">
            <a:alphaModFix/>
          </a:blip>
          <a:srcRect b="0" l="0" r="0" t="0"/>
          <a:stretch/>
        </p:blipFill>
        <p:spPr>
          <a:xfrm>
            <a:off x="838200" y="2325687"/>
            <a:ext cx="3429000" cy="241300"/>
          </a:xfrm>
          <a:prstGeom prst="rect">
            <a:avLst/>
          </a:prstGeom>
          <a:noFill/>
          <a:ln>
            <a:noFill/>
          </a:ln>
        </p:spPr>
      </p:pic>
      <p:sp>
        <p:nvSpPr>
          <p:cNvPr id="172" name="Google Shape;172;p22"/>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9pPr>
          </a:lstStyle>
          <a:p/>
        </p:txBody>
      </p:sp>
      <p:sp>
        <p:nvSpPr>
          <p:cNvPr id="173" name="Google Shape;173;p22"/>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dk1"/>
              </a:buClr>
              <a:buSzPts val="2200"/>
              <a:buFont typeface="Noto Sans Symbols"/>
              <a:buChar char="🙟"/>
              <a:defRPr b="0" i="0" sz="2200" u="none" cap="none" strike="noStrike">
                <a:solidFill>
                  <a:schemeClr val="dk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dk1"/>
                </a:solidFill>
                <a:latin typeface="Garamond"/>
                <a:ea typeface="Garamond"/>
                <a:cs typeface="Garamond"/>
                <a:sym typeface="Garamond"/>
              </a:defRPr>
            </a:lvl2pPr>
            <a:lvl3pPr indent="-342900" lvl="2" marL="13716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dk1"/>
                </a:solidFill>
                <a:latin typeface="Garamond"/>
                <a:ea typeface="Garamond"/>
                <a:cs typeface="Garamond"/>
                <a:sym typeface="Garamond"/>
              </a:defRPr>
            </a:lvl4pPr>
            <a:lvl5pPr indent="-342900" lvl="4" marL="22860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5pPr>
            <a:lvl6pPr indent="-342900" lvl="5" marL="27432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6pPr>
            <a:lvl7pPr indent="-342900" lvl="6" marL="32004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7pPr>
            <a:lvl8pPr indent="-342900" lvl="7" marL="36576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8pPr>
            <a:lvl9pPr indent="-342900" lvl="8" marL="41148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9pPr>
          </a:lstStyle>
          <a:p/>
        </p:txBody>
      </p:sp>
      <p:sp>
        <p:nvSpPr>
          <p:cNvPr id="174" name="Google Shape;174;p22"/>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75" name="Google Shape;175;p22"/>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76" name="Google Shape;176;p22"/>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60"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184" name="Shape 184"/>
        <p:cNvGrpSpPr/>
        <p:nvPr/>
      </p:nvGrpSpPr>
      <p:grpSpPr>
        <a:xfrm>
          <a:off x="0" y="0"/>
          <a:ext cx="0" cy="0"/>
          <a:chOff x="0" y="0"/>
          <a:chExt cx="0" cy="0"/>
        </a:xfrm>
      </p:grpSpPr>
      <p:pic>
        <p:nvPicPr>
          <p:cNvPr descr="interiorEdging.png" id="185" name="Google Shape;185;p24"/>
          <p:cNvPicPr preferRelativeResize="0"/>
          <p:nvPr/>
        </p:nvPicPr>
        <p:blipFill rotWithShape="1">
          <a:blip r:embed="rId2">
            <a:alphaModFix/>
          </a:blip>
          <a:srcRect b="0" l="0" r="0" t="0"/>
          <a:stretch/>
        </p:blipFill>
        <p:spPr>
          <a:xfrm>
            <a:off x="0" y="0"/>
            <a:ext cx="9144000" cy="6858000"/>
          </a:xfrm>
          <a:prstGeom prst="rect">
            <a:avLst/>
          </a:prstGeom>
          <a:noFill/>
          <a:ln>
            <a:noFill/>
          </a:ln>
        </p:spPr>
      </p:pic>
      <p:pic>
        <p:nvPicPr>
          <p:cNvPr descr="scrollwork-Top.png" id="186" name="Google Shape;186;p24"/>
          <p:cNvPicPr preferRelativeResize="0"/>
          <p:nvPr/>
        </p:nvPicPr>
        <p:blipFill rotWithShape="1">
          <a:blip r:embed="rId3">
            <a:alphaModFix/>
          </a:blip>
          <a:srcRect b="0" l="0" r="0" t="0"/>
          <a:stretch/>
        </p:blipFill>
        <p:spPr>
          <a:xfrm flipH="1">
            <a:off x="1752600" y="565150"/>
            <a:ext cx="742950" cy="361950"/>
          </a:xfrm>
          <a:prstGeom prst="rect">
            <a:avLst/>
          </a:prstGeom>
          <a:noFill/>
          <a:ln>
            <a:noFill/>
          </a:ln>
        </p:spPr>
      </p:pic>
      <p:pic>
        <p:nvPicPr>
          <p:cNvPr descr="scrollwork-Bottom.png" id="187" name="Google Shape;187;p24"/>
          <p:cNvPicPr preferRelativeResize="0"/>
          <p:nvPr/>
        </p:nvPicPr>
        <p:blipFill rotWithShape="1">
          <a:blip r:embed="rId4">
            <a:alphaModFix/>
          </a:blip>
          <a:srcRect b="0" l="0" r="0" t="0"/>
          <a:stretch/>
        </p:blipFill>
        <p:spPr>
          <a:xfrm flipH="1">
            <a:off x="1752600" y="4127500"/>
            <a:ext cx="742950" cy="361950"/>
          </a:xfrm>
          <a:prstGeom prst="rect">
            <a:avLst/>
          </a:prstGeom>
          <a:noFill/>
          <a:ln>
            <a:noFill/>
          </a:ln>
        </p:spPr>
      </p:pic>
      <p:pic>
        <p:nvPicPr>
          <p:cNvPr descr="scrollwork-Bottom.png" id="188" name="Google Shape;188;p24"/>
          <p:cNvPicPr preferRelativeResize="0"/>
          <p:nvPr/>
        </p:nvPicPr>
        <p:blipFill rotWithShape="1">
          <a:blip r:embed="rId4">
            <a:alphaModFix/>
          </a:blip>
          <a:srcRect b="0" l="0" r="0" t="0"/>
          <a:stretch/>
        </p:blipFill>
        <p:spPr>
          <a:xfrm>
            <a:off x="6648450" y="4127500"/>
            <a:ext cx="742950" cy="361950"/>
          </a:xfrm>
          <a:prstGeom prst="rect">
            <a:avLst/>
          </a:prstGeom>
          <a:noFill/>
          <a:ln>
            <a:noFill/>
          </a:ln>
        </p:spPr>
      </p:pic>
      <p:pic>
        <p:nvPicPr>
          <p:cNvPr descr="scrollwork-Top.png" id="189" name="Google Shape;189;p24"/>
          <p:cNvPicPr preferRelativeResize="0"/>
          <p:nvPr/>
        </p:nvPicPr>
        <p:blipFill rotWithShape="1">
          <a:blip r:embed="rId3">
            <a:alphaModFix/>
          </a:blip>
          <a:srcRect b="0" l="0" r="0" t="0"/>
          <a:stretch/>
        </p:blipFill>
        <p:spPr>
          <a:xfrm>
            <a:off x="6648450" y="565150"/>
            <a:ext cx="742950" cy="361950"/>
          </a:xfrm>
          <a:prstGeom prst="rect">
            <a:avLst/>
          </a:prstGeom>
          <a:noFill/>
          <a:ln>
            <a:noFill/>
          </a:ln>
        </p:spPr>
      </p:pic>
      <p:pic>
        <p:nvPicPr>
          <p:cNvPr descr="captionLongAccent.png" id="190" name="Google Shape;190;p24"/>
          <p:cNvPicPr preferRelativeResize="0"/>
          <p:nvPr/>
        </p:nvPicPr>
        <p:blipFill rotWithShape="1">
          <a:blip r:embed="rId5">
            <a:alphaModFix/>
          </a:blip>
          <a:srcRect b="0" l="0" r="0" t="0"/>
          <a:stretch/>
        </p:blipFill>
        <p:spPr>
          <a:xfrm>
            <a:off x="1390650" y="5203825"/>
            <a:ext cx="6362700" cy="247650"/>
          </a:xfrm>
          <a:prstGeom prst="rect">
            <a:avLst/>
          </a:prstGeom>
          <a:noFill/>
          <a:ln>
            <a:noFill/>
          </a:ln>
        </p:spPr>
      </p:pic>
      <p:sp>
        <p:nvSpPr>
          <p:cNvPr id="191" name="Google Shape;191;p24"/>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9pPr>
          </a:lstStyle>
          <a:p/>
        </p:txBody>
      </p:sp>
      <p:sp>
        <p:nvSpPr>
          <p:cNvPr id="192" name="Google Shape;192;p24"/>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dk1"/>
              </a:buClr>
              <a:buSzPts val="2200"/>
              <a:buFont typeface="Noto Sans Symbols"/>
              <a:buChar char="🙟"/>
              <a:defRPr b="0" i="0" sz="2200" u="none" cap="none" strike="noStrike">
                <a:solidFill>
                  <a:schemeClr val="dk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dk1"/>
                </a:solidFill>
                <a:latin typeface="Garamond"/>
                <a:ea typeface="Garamond"/>
                <a:cs typeface="Garamond"/>
                <a:sym typeface="Garamond"/>
              </a:defRPr>
            </a:lvl2pPr>
            <a:lvl3pPr indent="-342900" lvl="2" marL="13716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dk1"/>
                </a:solidFill>
                <a:latin typeface="Garamond"/>
                <a:ea typeface="Garamond"/>
                <a:cs typeface="Garamond"/>
                <a:sym typeface="Garamond"/>
              </a:defRPr>
            </a:lvl4pPr>
            <a:lvl5pPr indent="-342900" lvl="4" marL="22860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5pPr>
            <a:lvl6pPr indent="-342900" lvl="5" marL="27432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6pPr>
            <a:lvl7pPr indent="-342900" lvl="6" marL="32004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7pPr>
            <a:lvl8pPr indent="-342900" lvl="7" marL="36576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8pPr>
            <a:lvl9pPr indent="-342900" lvl="8" marL="41148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9pPr>
          </a:lstStyle>
          <a:p/>
        </p:txBody>
      </p:sp>
      <p:sp>
        <p:nvSpPr>
          <p:cNvPr id="193" name="Google Shape;193;p24"/>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94" name="Google Shape;194;p24"/>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95" name="Google Shape;195;p24"/>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61"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203" name="Shape 203"/>
        <p:cNvGrpSpPr/>
        <p:nvPr/>
      </p:nvGrpSpPr>
      <p:grpSpPr>
        <a:xfrm>
          <a:off x="0" y="0"/>
          <a:ext cx="0" cy="0"/>
          <a:chOff x="0" y="0"/>
          <a:chExt cx="0" cy="0"/>
        </a:xfrm>
      </p:grpSpPr>
      <p:pic>
        <p:nvPicPr>
          <p:cNvPr descr="interiorEdging.png" id="204" name="Google Shape;204;p26"/>
          <p:cNvPicPr preferRelativeResize="0"/>
          <p:nvPr/>
        </p:nvPicPr>
        <p:blipFill rotWithShape="1">
          <a:blip r:embed="rId2">
            <a:alphaModFix/>
          </a:blip>
          <a:srcRect b="0" l="0" r="0" t="0"/>
          <a:stretch/>
        </p:blipFill>
        <p:spPr>
          <a:xfrm>
            <a:off x="0" y="0"/>
            <a:ext cx="9144000" cy="6858000"/>
          </a:xfrm>
          <a:prstGeom prst="rect">
            <a:avLst/>
          </a:prstGeom>
          <a:noFill/>
          <a:ln>
            <a:noFill/>
          </a:ln>
        </p:spPr>
      </p:pic>
      <p:pic>
        <p:nvPicPr>
          <p:cNvPr descr="scrollwork-Bottom.png" id="205" name="Google Shape;205;p26"/>
          <p:cNvPicPr preferRelativeResize="0"/>
          <p:nvPr/>
        </p:nvPicPr>
        <p:blipFill rotWithShape="1">
          <a:blip r:embed="rId3">
            <a:alphaModFix/>
          </a:blip>
          <a:srcRect b="0" l="0" r="0" t="0"/>
          <a:stretch/>
        </p:blipFill>
        <p:spPr>
          <a:xfrm flipH="1">
            <a:off x="993775" y="4127500"/>
            <a:ext cx="742950" cy="361950"/>
          </a:xfrm>
          <a:prstGeom prst="rect">
            <a:avLst/>
          </a:prstGeom>
          <a:noFill/>
          <a:ln>
            <a:noFill/>
          </a:ln>
        </p:spPr>
      </p:pic>
      <p:pic>
        <p:nvPicPr>
          <p:cNvPr descr="scrollwork-Bottom.png" id="206" name="Google Shape;206;p26"/>
          <p:cNvPicPr preferRelativeResize="0"/>
          <p:nvPr/>
        </p:nvPicPr>
        <p:blipFill rotWithShape="1">
          <a:blip r:embed="rId3">
            <a:alphaModFix/>
          </a:blip>
          <a:srcRect b="0" l="0" r="0" t="0"/>
          <a:stretch/>
        </p:blipFill>
        <p:spPr>
          <a:xfrm>
            <a:off x="7407275" y="4127500"/>
            <a:ext cx="742950" cy="361950"/>
          </a:xfrm>
          <a:prstGeom prst="rect">
            <a:avLst/>
          </a:prstGeom>
          <a:noFill/>
          <a:ln>
            <a:noFill/>
          </a:ln>
        </p:spPr>
      </p:pic>
      <p:pic>
        <p:nvPicPr>
          <p:cNvPr descr="scrollwork-Top.png" id="207" name="Google Shape;207;p26"/>
          <p:cNvPicPr preferRelativeResize="0"/>
          <p:nvPr/>
        </p:nvPicPr>
        <p:blipFill rotWithShape="1">
          <a:blip r:embed="rId4">
            <a:alphaModFix/>
          </a:blip>
          <a:srcRect b="0" l="0" r="0" t="0"/>
          <a:stretch/>
        </p:blipFill>
        <p:spPr>
          <a:xfrm flipH="1">
            <a:off x="993775" y="565150"/>
            <a:ext cx="742950" cy="361950"/>
          </a:xfrm>
          <a:prstGeom prst="rect">
            <a:avLst/>
          </a:prstGeom>
          <a:noFill/>
          <a:ln>
            <a:noFill/>
          </a:ln>
        </p:spPr>
      </p:pic>
      <p:pic>
        <p:nvPicPr>
          <p:cNvPr descr="scrollwork-Top.png" id="208" name="Google Shape;208;p26"/>
          <p:cNvPicPr preferRelativeResize="0"/>
          <p:nvPr/>
        </p:nvPicPr>
        <p:blipFill rotWithShape="1">
          <a:blip r:embed="rId4">
            <a:alphaModFix/>
          </a:blip>
          <a:srcRect b="0" l="0" r="0" t="0"/>
          <a:stretch/>
        </p:blipFill>
        <p:spPr>
          <a:xfrm>
            <a:off x="7407275" y="565150"/>
            <a:ext cx="742950" cy="361950"/>
          </a:xfrm>
          <a:prstGeom prst="rect">
            <a:avLst/>
          </a:prstGeom>
          <a:noFill/>
          <a:ln>
            <a:noFill/>
          </a:ln>
        </p:spPr>
      </p:pic>
      <p:pic>
        <p:nvPicPr>
          <p:cNvPr descr="captionLongAccent.png" id="209" name="Google Shape;209;p26"/>
          <p:cNvPicPr preferRelativeResize="0"/>
          <p:nvPr/>
        </p:nvPicPr>
        <p:blipFill rotWithShape="1">
          <a:blip r:embed="rId5">
            <a:alphaModFix/>
          </a:blip>
          <a:srcRect b="0" l="0" r="0" t="0"/>
          <a:stretch/>
        </p:blipFill>
        <p:spPr>
          <a:xfrm>
            <a:off x="1390650" y="5203825"/>
            <a:ext cx="6362700" cy="247650"/>
          </a:xfrm>
          <a:prstGeom prst="rect">
            <a:avLst/>
          </a:prstGeom>
          <a:noFill/>
          <a:ln>
            <a:noFill/>
          </a:ln>
        </p:spPr>
      </p:pic>
      <p:sp>
        <p:nvSpPr>
          <p:cNvPr id="210" name="Google Shape;210;p26"/>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9pPr>
          </a:lstStyle>
          <a:p/>
        </p:txBody>
      </p:sp>
      <p:sp>
        <p:nvSpPr>
          <p:cNvPr id="211" name="Google Shape;211;p26"/>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dk1"/>
              </a:buClr>
              <a:buSzPts val="2200"/>
              <a:buFont typeface="Noto Sans Symbols"/>
              <a:buChar char="🙟"/>
              <a:defRPr b="0" i="0" sz="2200" u="none" cap="none" strike="noStrike">
                <a:solidFill>
                  <a:schemeClr val="dk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dk1"/>
                </a:solidFill>
                <a:latin typeface="Garamond"/>
                <a:ea typeface="Garamond"/>
                <a:cs typeface="Garamond"/>
                <a:sym typeface="Garamond"/>
              </a:defRPr>
            </a:lvl2pPr>
            <a:lvl3pPr indent="-342900" lvl="2" marL="13716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dk1"/>
                </a:solidFill>
                <a:latin typeface="Garamond"/>
                <a:ea typeface="Garamond"/>
                <a:cs typeface="Garamond"/>
                <a:sym typeface="Garamond"/>
              </a:defRPr>
            </a:lvl4pPr>
            <a:lvl5pPr indent="-342900" lvl="4" marL="22860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5pPr>
            <a:lvl6pPr indent="-342900" lvl="5" marL="27432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6pPr>
            <a:lvl7pPr indent="-342900" lvl="6" marL="32004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7pPr>
            <a:lvl8pPr indent="-342900" lvl="7" marL="36576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8pPr>
            <a:lvl9pPr indent="-342900" lvl="8" marL="41148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9pPr>
          </a:lstStyle>
          <a:p/>
        </p:txBody>
      </p:sp>
      <p:sp>
        <p:nvSpPr>
          <p:cNvPr id="212" name="Google Shape;212;p26"/>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213" name="Google Shape;213;p26"/>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214" name="Google Shape;214;p26"/>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6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223" name="Shape 223"/>
        <p:cNvGrpSpPr/>
        <p:nvPr/>
      </p:nvGrpSpPr>
      <p:grpSpPr>
        <a:xfrm>
          <a:off x="0" y="0"/>
          <a:ext cx="0" cy="0"/>
          <a:chOff x="0" y="0"/>
          <a:chExt cx="0" cy="0"/>
        </a:xfrm>
      </p:grpSpPr>
      <p:pic>
        <p:nvPicPr>
          <p:cNvPr descr="interiorEdging.png" id="224" name="Google Shape;224;p28"/>
          <p:cNvPicPr preferRelativeResize="0"/>
          <p:nvPr/>
        </p:nvPicPr>
        <p:blipFill rotWithShape="1">
          <a:blip r:embed="rId2">
            <a:alphaModFix/>
          </a:blip>
          <a:srcRect b="0" l="0" r="0" t="0"/>
          <a:stretch/>
        </p:blipFill>
        <p:spPr>
          <a:xfrm>
            <a:off x="0" y="0"/>
            <a:ext cx="9144000" cy="6858000"/>
          </a:xfrm>
          <a:prstGeom prst="rect">
            <a:avLst/>
          </a:prstGeom>
          <a:noFill/>
          <a:ln>
            <a:noFill/>
          </a:ln>
        </p:spPr>
      </p:pic>
      <p:pic>
        <p:nvPicPr>
          <p:cNvPr descr="pageAccent-Full.png" id="225" name="Google Shape;225;p28"/>
          <p:cNvPicPr preferRelativeResize="0"/>
          <p:nvPr/>
        </p:nvPicPr>
        <p:blipFill rotWithShape="1">
          <a:blip r:embed="rId3">
            <a:alphaModFix/>
          </a:blip>
          <a:srcRect b="0" l="0" r="0" t="0"/>
          <a:stretch/>
        </p:blipFill>
        <p:spPr>
          <a:xfrm>
            <a:off x="595312" y="1689100"/>
            <a:ext cx="7953375" cy="304800"/>
          </a:xfrm>
          <a:prstGeom prst="rect">
            <a:avLst/>
          </a:prstGeom>
          <a:noFill/>
          <a:ln>
            <a:noFill/>
          </a:ln>
        </p:spPr>
      </p:pic>
      <p:sp>
        <p:nvSpPr>
          <p:cNvPr id="226" name="Google Shape;226;p28"/>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9pPr>
          </a:lstStyle>
          <a:p/>
        </p:txBody>
      </p:sp>
      <p:sp>
        <p:nvSpPr>
          <p:cNvPr id="227" name="Google Shape;227;p28"/>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dk1"/>
              </a:buClr>
              <a:buSzPts val="2200"/>
              <a:buFont typeface="Noto Sans Symbols"/>
              <a:buChar char="🙟"/>
              <a:defRPr b="0" i="0" sz="2200" u="none" cap="none" strike="noStrike">
                <a:solidFill>
                  <a:schemeClr val="dk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dk1"/>
                </a:solidFill>
                <a:latin typeface="Garamond"/>
                <a:ea typeface="Garamond"/>
                <a:cs typeface="Garamond"/>
                <a:sym typeface="Garamond"/>
              </a:defRPr>
            </a:lvl2pPr>
            <a:lvl3pPr indent="-342900" lvl="2" marL="13716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dk1"/>
                </a:solidFill>
                <a:latin typeface="Garamond"/>
                <a:ea typeface="Garamond"/>
                <a:cs typeface="Garamond"/>
                <a:sym typeface="Garamond"/>
              </a:defRPr>
            </a:lvl4pPr>
            <a:lvl5pPr indent="-342900" lvl="4" marL="22860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5pPr>
            <a:lvl6pPr indent="-342900" lvl="5" marL="27432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6pPr>
            <a:lvl7pPr indent="-342900" lvl="6" marL="32004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7pPr>
            <a:lvl8pPr indent="-342900" lvl="7" marL="36576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8pPr>
            <a:lvl9pPr indent="-342900" lvl="8" marL="41148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9pPr>
          </a:lstStyle>
          <a:p/>
        </p:txBody>
      </p:sp>
      <p:sp>
        <p:nvSpPr>
          <p:cNvPr id="228" name="Google Shape;228;p28"/>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229" name="Google Shape;229;p28"/>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230" name="Google Shape;230;p28"/>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63"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237" name="Shape 237"/>
        <p:cNvGrpSpPr/>
        <p:nvPr/>
      </p:nvGrpSpPr>
      <p:grpSpPr>
        <a:xfrm>
          <a:off x="0" y="0"/>
          <a:ext cx="0" cy="0"/>
          <a:chOff x="0" y="0"/>
          <a:chExt cx="0" cy="0"/>
        </a:xfrm>
      </p:grpSpPr>
      <p:pic>
        <p:nvPicPr>
          <p:cNvPr descr="interiorEdging.png" id="238" name="Google Shape;238;p30"/>
          <p:cNvPicPr preferRelativeResize="0"/>
          <p:nvPr/>
        </p:nvPicPr>
        <p:blipFill rotWithShape="1">
          <a:blip r:embed="rId2">
            <a:alphaModFix/>
          </a:blip>
          <a:srcRect b="0" l="0" r="0" t="0"/>
          <a:stretch/>
        </p:blipFill>
        <p:spPr>
          <a:xfrm>
            <a:off x="0" y="0"/>
            <a:ext cx="9144000" cy="6858000"/>
          </a:xfrm>
          <a:prstGeom prst="rect">
            <a:avLst/>
          </a:prstGeom>
          <a:noFill/>
          <a:ln>
            <a:noFill/>
          </a:ln>
        </p:spPr>
      </p:pic>
      <p:pic>
        <p:nvPicPr>
          <p:cNvPr descr="verticalAccent.png" id="239" name="Google Shape;239;p30"/>
          <p:cNvPicPr preferRelativeResize="0"/>
          <p:nvPr/>
        </p:nvPicPr>
        <p:blipFill rotWithShape="1">
          <a:blip r:embed="rId3">
            <a:alphaModFix/>
          </a:blip>
          <a:srcRect b="0" l="0" r="0" t="0"/>
          <a:stretch/>
        </p:blipFill>
        <p:spPr>
          <a:xfrm>
            <a:off x="6626225" y="860425"/>
            <a:ext cx="247650" cy="4938712"/>
          </a:xfrm>
          <a:prstGeom prst="rect">
            <a:avLst/>
          </a:prstGeom>
          <a:noFill/>
          <a:ln>
            <a:noFill/>
          </a:ln>
        </p:spPr>
      </p:pic>
      <p:sp>
        <p:nvSpPr>
          <p:cNvPr id="240" name="Google Shape;240;p30"/>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9pPr>
          </a:lstStyle>
          <a:p/>
        </p:txBody>
      </p:sp>
      <p:sp>
        <p:nvSpPr>
          <p:cNvPr id="241" name="Google Shape;241;p30"/>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dk1"/>
              </a:buClr>
              <a:buSzPts val="2200"/>
              <a:buFont typeface="Noto Sans Symbols"/>
              <a:buChar char="🙟"/>
              <a:defRPr b="0" i="0" sz="2200" u="none" cap="none" strike="noStrike">
                <a:solidFill>
                  <a:schemeClr val="dk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dk1"/>
                </a:solidFill>
                <a:latin typeface="Garamond"/>
                <a:ea typeface="Garamond"/>
                <a:cs typeface="Garamond"/>
                <a:sym typeface="Garamond"/>
              </a:defRPr>
            </a:lvl2pPr>
            <a:lvl3pPr indent="-342900" lvl="2" marL="13716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dk1"/>
                </a:solidFill>
                <a:latin typeface="Garamond"/>
                <a:ea typeface="Garamond"/>
                <a:cs typeface="Garamond"/>
                <a:sym typeface="Garamond"/>
              </a:defRPr>
            </a:lvl4pPr>
            <a:lvl5pPr indent="-342900" lvl="4" marL="22860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5pPr>
            <a:lvl6pPr indent="-342900" lvl="5" marL="27432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6pPr>
            <a:lvl7pPr indent="-342900" lvl="6" marL="32004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7pPr>
            <a:lvl8pPr indent="-342900" lvl="7" marL="36576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8pPr>
            <a:lvl9pPr indent="-342900" lvl="8" marL="41148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9pPr>
          </a:lstStyle>
          <a:p/>
        </p:txBody>
      </p:sp>
      <p:sp>
        <p:nvSpPr>
          <p:cNvPr id="242" name="Google Shape;242;p30"/>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243" name="Google Shape;243;p30"/>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244" name="Google Shape;244;p30"/>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64"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24" name="Shape 24"/>
        <p:cNvGrpSpPr/>
        <p:nvPr/>
      </p:nvGrpSpPr>
      <p:grpSpPr>
        <a:xfrm>
          <a:off x="0" y="0"/>
          <a:ext cx="0" cy="0"/>
          <a:chOff x="0" y="0"/>
          <a:chExt cx="0" cy="0"/>
        </a:xfrm>
      </p:grpSpPr>
      <p:pic>
        <p:nvPicPr>
          <p:cNvPr descr="coverEmboss.png" id="25" name="Google Shape;25;p3"/>
          <p:cNvPicPr preferRelativeResize="0"/>
          <p:nvPr/>
        </p:nvPicPr>
        <p:blipFill rotWithShape="1">
          <a:blip r:embed="rId2">
            <a:alphaModFix/>
          </a:blip>
          <a:srcRect b="0" l="0" r="0" t="0"/>
          <a:stretch/>
        </p:blipFill>
        <p:spPr>
          <a:xfrm>
            <a:off x="0" y="0"/>
            <a:ext cx="9144000" cy="6858000"/>
          </a:xfrm>
          <a:prstGeom prst="rect">
            <a:avLst/>
          </a:prstGeom>
          <a:noFill/>
          <a:ln>
            <a:noFill/>
          </a:ln>
        </p:spPr>
      </p:pic>
      <p:pic>
        <p:nvPicPr>
          <p:cNvPr descr="coverAccentBottom.png" id="26" name="Google Shape;26;p3"/>
          <p:cNvPicPr preferRelativeResize="0"/>
          <p:nvPr/>
        </p:nvPicPr>
        <p:blipFill rotWithShape="1">
          <a:blip r:embed="rId3">
            <a:alphaModFix/>
          </a:blip>
          <a:srcRect b="0" l="0" r="0" t="0"/>
          <a:stretch/>
        </p:blipFill>
        <p:spPr>
          <a:xfrm>
            <a:off x="914400" y="3916362"/>
            <a:ext cx="7315200" cy="400050"/>
          </a:xfrm>
          <a:prstGeom prst="rect">
            <a:avLst/>
          </a:prstGeom>
          <a:noFill/>
          <a:ln>
            <a:noFill/>
          </a:ln>
        </p:spPr>
      </p:pic>
      <p:sp>
        <p:nvSpPr>
          <p:cNvPr id="27" name="Google Shape;27;p3"/>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lt1"/>
                </a:solidFill>
                <a:latin typeface="Garamond"/>
                <a:ea typeface="Garamond"/>
                <a:cs typeface="Garamond"/>
                <a:sym typeface="Garamond"/>
              </a:defRPr>
            </a:lvl9pPr>
          </a:lstStyle>
          <a:p/>
        </p:txBody>
      </p:sp>
      <p:sp>
        <p:nvSpPr>
          <p:cNvPr id="28" name="Google Shape;28;p3"/>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lt1"/>
              </a:buClr>
              <a:buSzPts val="2200"/>
              <a:buFont typeface="Noto Sans Symbols"/>
              <a:buChar char="🙟"/>
              <a:defRPr b="0" i="0" sz="2200" u="none" cap="none" strike="noStrike">
                <a:solidFill>
                  <a:schemeClr val="lt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lt1"/>
                </a:solidFill>
                <a:latin typeface="Garamond"/>
                <a:ea typeface="Garamond"/>
                <a:cs typeface="Garamond"/>
                <a:sym typeface="Garamond"/>
              </a:defRPr>
            </a:lvl2pPr>
            <a:lvl3pPr indent="-342900" lvl="2" marL="1371600" marR="0" rtl="0" algn="l">
              <a:spcBef>
                <a:spcPts val="1500"/>
              </a:spcBef>
              <a:spcAft>
                <a:spcPts val="0"/>
              </a:spcAft>
              <a:buClr>
                <a:schemeClr val="lt1"/>
              </a:buClr>
              <a:buSzPts val="1800"/>
              <a:buFont typeface="Noto Sans Symbols"/>
              <a:buChar char="🙟"/>
              <a:defRPr b="0" i="0" sz="1800" u="none" cap="none" strike="noStrike">
                <a:solidFill>
                  <a:schemeClr val="lt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lt1"/>
                </a:solidFill>
                <a:latin typeface="Garamond"/>
                <a:ea typeface="Garamond"/>
                <a:cs typeface="Garamond"/>
                <a:sym typeface="Garamond"/>
              </a:defRPr>
            </a:lvl4pPr>
            <a:lvl5pPr indent="-342900" lvl="4" marL="2286000" marR="0" rtl="0" algn="l">
              <a:spcBef>
                <a:spcPts val="1500"/>
              </a:spcBef>
              <a:spcAft>
                <a:spcPts val="0"/>
              </a:spcAft>
              <a:buClr>
                <a:schemeClr val="lt1"/>
              </a:buClr>
              <a:buSzPts val="1800"/>
              <a:buFont typeface="Noto Sans Symbols"/>
              <a:buChar char="🙟"/>
              <a:defRPr b="0" i="0" sz="1800" u="none" cap="none" strike="noStrike">
                <a:solidFill>
                  <a:schemeClr val="lt1"/>
                </a:solidFill>
                <a:latin typeface="Garamond"/>
                <a:ea typeface="Garamond"/>
                <a:cs typeface="Garamond"/>
                <a:sym typeface="Garamond"/>
              </a:defRPr>
            </a:lvl5pPr>
            <a:lvl6pPr indent="-342900" lvl="5" marL="2743200" marR="0" rtl="0" algn="l">
              <a:spcBef>
                <a:spcPts val="1500"/>
              </a:spcBef>
              <a:spcAft>
                <a:spcPts val="0"/>
              </a:spcAft>
              <a:buClr>
                <a:schemeClr val="lt1"/>
              </a:buClr>
              <a:buSzPts val="1800"/>
              <a:buFont typeface="Noto Sans Symbols"/>
              <a:buChar char="🙟"/>
              <a:defRPr b="0" i="0" sz="1800" u="none" cap="none" strike="noStrike">
                <a:solidFill>
                  <a:schemeClr val="lt1"/>
                </a:solidFill>
                <a:latin typeface="Garamond"/>
                <a:ea typeface="Garamond"/>
                <a:cs typeface="Garamond"/>
                <a:sym typeface="Garamond"/>
              </a:defRPr>
            </a:lvl6pPr>
            <a:lvl7pPr indent="-342900" lvl="6" marL="3200400" marR="0" rtl="0" algn="l">
              <a:spcBef>
                <a:spcPts val="1500"/>
              </a:spcBef>
              <a:spcAft>
                <a:spcPts val="0"/>
              </a:spcAft>
              <a:buClr>
                <a:schemeClr val="lt1"/>
              </a:buClr>
              <a:buSzPts val="1800"/>
              <a:buFont typeface="Noto Sans Symbols"/>
              <a:buChar char="🙟"/>
              <a:defRPr b="0" i="0" sz="1800" u="none" cap="none" strike="noStrike">
                <a:solidFill>
                  <a:schemeClr val="lt1"/>
                </a:solidFill>
                <a:latin typeface="Garamond"/>
                <a:ea typeface="Garamond"/>
                <a:cs typeface="Garamond"/>
                <a:sym typeface="Garamond"/>
              </a:defRPr>
            </a:lvl7pPr>
            <a:lvl8pPr indent="-342900" lvl="7" marL="3657600" marR="0" rtl="0" algn="l">
              <a:spcBef>
                <a:spcPts val="1500"/>
              </a:spcBef>
              <a:spcAft>
                <a:spcPts val="0"/>
              </a:spcAft>
              <a:buClr>
                <a:schemeClr val="lt1"/>
              </a:buClr>
              <a:buSzPts val="1800"/>
              <a:buFont typeface="Noto Sans Symbols"/>
              <a:buChar char="🙟"/>
              <a:defRPr b="0" i="0" sz="1800" u="none" cap="none" strike="noStrike">
                <a:solidFill>
                  <a:schemeClr val="lt1"/>
                </a:solidFill>
                <a:latin typeface="Garamond"/>
                <a:ea typeface="Garamond"/>
                <a:cs typeface="Garamond"/>
                <a:sym typeface="Garamond"/>
              </a:defRPr>
            </a:lvl8pPr>
            <a:lvl9pPr indent="-342900" lvl="8" marL="4114800" marR="0" rtl="0" algn="l">
              <a:spcBef>
                <a:spcPts val="1500"/>
              </a:spcBef>
              <a:spcAft>
                <a:spcPts val="0"/>
              </a:spcAft>
              <a:buClr>
                <a:schemeClr val="lt1"/>
              </a:buClr>
              <a:buSzPts val="1800"/>
              <a:buFont typeface="Noto Sans Symbols"/>
              <a:buChar char="🙟"/>
              <a:defRPr b="0" i="0" sz="1800" u="none" cap="none" strike="noStrike">
                <a:solidFill>
                  <a:schemeClr val="lt1"/>
                </a:solidFill>
                <a:latin typeface="Garamond"/>
                <a:ea typeface="Garamond"/>
                <a:cs typeface="Garamond"/>
                <a:sym typeface="Garamond"/>
              </a:defRPr>
            </a:lvl9pPr>
          </a:lstStyle>
          <a:p/>
        </p:txBody>
      </p:sp>
      <p:sp>
        <p:nvSpPr>
          <p:cNvPr id="29" name="Google Shape;29;p3"/>
          <p:cNvSpPr txBox="1"/>
          <p:nvPr>
            <p:ph idx="10" type="dt"/>
          </p:nvPr>
        </p:nvSpPr>
        <p:spPr>
          <a:xfrm>
            <a:off x="5907087" y="6215062"/>
            <a:ext cx="2133600" cy="274637"/>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9pPr>
          </a:lstStyle>
          <a:p/>
        </p:txBody>
      </p:sp>
      <p:sp>
        <p:nvSpPr>
          <p:cNvPr id="30" name="Google Shape;30;p3"/>
          <p:cNvSpPr txBox="1"/>
          <p:nvPr>
            <p:ph idx="11" type="ftr"/>
          </p:nvPr>
        </p:nvSpPr>
        <p:spPr>
          <a:xfrm>
            <a:off x="1103312" y="6215062"/>
            <a:ext cx="2895600" cy="274637"/>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lt1"/>
                </a:solidFill>
                <a:latin typeface="Arial"/>
                <a:ea typeface="Arial"/>
                <a:cs typeface="Arial"/>
                <a:sym typeface="Arial"/>
              </a:defRPr>
            </a:lvl9pPr>
          </a:lstStyle>
          <a:p/>
        </p:txBody>
      </p:sp>
      <p:sp>
        <p:nvSpPr>
          <p:cNvPr id="31" name="Google Shape;31;p3"/>
          <p:cNvSpPr txBox="1"/>
          <p:nvPr>
            <p:ph idx="12" type="sldNum"/>
          </p:nvPr>
        </p:nvSpPr>
        <p:spPr>
          <a:xfrm>
            <a:off x="4343400" y="6215062"/>
            <a:ext cx="457200" cy="274637"/>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1pPr>
            <a:lvl2pPr indent="0" lvl="1" marL="0" marR="0" rtl="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2pPr>
            <a:lvl3pPr indent="0" lvl="2" marL="0" marR="0" rtl="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3pPr>
            <a:lvl4pPr indent="0" lvl="3" marL="0" marR="0" rtl="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4pPr>
            <a:lvl5pPr indent="0" lvl="4" marL="0" marR="0" rtl="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5pPr>
            <a:lvl6pPr indent="0" lvl="5" marL="0" marR="0" rtl="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6pPr>
            <a:lvl7pPr indent="0" lvl="6" marL="0" marR="0" rtl="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7pPr>
            <a:lvl8pPr indent="0" lvl="7" marL="0" marR="0" rtl="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8pPr>
            <a:lvl9pPr indent="0" lvl="8" marL="0" marR="0" rtl="0" algn="ctr">
              <a:lnSpc>
                <a:spcPct val="100000"/>
              </a:lnSpc>
              <a:spcBef>
                <a:spcPts val="0"/>
              </a:spcBef>
              <a:spcAft>
                <a:spcPts val="0"/>
              </a:spcAft>
              <a:buClr>
                <a:srgbClr val="868199"/>
              </a:buClr>
              <a:buSzPts val="1200"/>
              <a:buFont typeface="Arial"/>
              <a:buNone/>
              <a:defRPr b="0" i="0" sz="1200" u="none">
                <a:solidFill>
                  <a:srgbClr val="868199"/>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39" name="Shape 39"/>
        <p:cNvGrpSpPr/>
        <p:nvPr/>
      </p:nvGrpSpPr>
      <p:grpSpPr>
        <a:xfrm>
          <a:off x="0" y="0"/>
          <a:ext cx="0" cy="0"/>
          <a:chOff x="0" y="0"/>
          <a:chExt cx="0" cy="0"/>
        </a:xfrm>
      </p:grpSpPr>
      <p:pic>
        <p:nvPicPr>
          <p:cNvPr descr="interiorEdging.png" id="40" name="Google Shape;40;p5"/>
          <p:cNvPicPr preferRelativeResize="0"/>
          <p:nvPr/>
        </p:nvPicPr>
        <p:blipFill rotWithShape="1">
          <a:blip r:embed="rId2">
            <a:alphaModFix/>
          </a:blip>
          <a:srcRect b="0" l="0" r="0" t="0"/>
          <a:stretch/>
        </p:blipFill>
        <p:spPr>
          <a:xfrm>
            <a:off x="0" y="0"/>
            <a:ext cx="9144000" cy="6858000"/>
          </a:xfrm>
          <a:prstGeom prst="rect">
            <a:avLst/>
          </a:prstGeom>
          <a:noFill/>
          <a:ln>
            <a:noFill/>
          </a:ln>
        </p:spPr>
      </p:pic>
      <p:pic>
        <p:nvPicPr>
          <p:cNvPr descr="pageAccent-Full.png" id="41" name="Google Shape;41;p5"/>
          <p:cNvPicPr preferRelativeResize="0"/>
          <p:nvPr/>
        </p:nvPicPr>
        <p:blipFill rotWithShape="1">
          <a:blip r:embed="rId3">
            <a:alphaModFix/>
          </a:blip>
          <a:srcRect b="0" l="0" r="0" t="0"/>
          <a:stretch/>
        </p:blipFill>
        <p:spPr>
          <a:xfrm>
            <a:off x="595312" y="1689100"/>
            <a:ext cx="7953375" cy="304800"/>
          </a:xfrm>
          <a:prstGeom prst="rect">
            <a:avLst/>
          </a:prstGeom>
          <a:noFill/>
          <a:ln>
            <a:noFill/>
          </a:ln>
        </p:spPr>
      </p:pic>
      <p:sp>
        <p:nvSpPr>
          <p:cNvPr id="42" name="Google Shape;42;p5"/>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9pPr>
          </a:lstStyle>
          <a:p/>
        </p:txBody>
      </p:sp>
      <p:sp>
        <p:nvSpPr>
          <p:cNvPr id="43" name="Google Shape;43;p5"/>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dk1"/>
              </a:buClr>
              <a:buSzPts val="2200"/>
              <a:buFont typeface="Noto Sans Symbols"/>
              <a:buChar char="🙟"/>
              <a:defRPr b="0" i="0" sz="2200" u="none" cap="none" strike="noStrike">
                <a:solidFill>
                  <a:schemeClr val="dk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dk1"/>
                </a:solidFill>
                <a:latin typeface="Garamond"/>
                <a:ea typeface="Garamond"/>
                <a:cs typeface="Garamond"/>
                <a:sym typeface="Garamond"/>
              </a:defRPr>
            </a:lvl2pPr>
            <a:lvl3pPr indent="-342900" lvl="2" marL="13716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dk1"/>
                </a:solidFill>
                <a:latin typeface="Garamond"/>
                <a:ea typeface="Garamond"/>
                <a:cs typeface="Garamond"/>
                <a:sym typeface="Garamond"/>
              </a:defRPr>
            </a:lvl4pPr>
            <a:lvl5pPr indent="-342900" lvl="4" marL="22860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5pPr>
            <a:lvl6pPr indent="-342900" lvl="5" marL="27432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6pPr>
            <a:lvl7pPr indent="-342900" lvl="6" marL="32004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7pPr>
            <a:lvl8pPr indent="-342900" lvl="7" marL="36576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8pPr>
            <a:lvl9pPr indent="-342900" lvl="8" marL="41148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9pPr>
          </a:lstStyle>
          <a:p/>
        </p:txBody>
      </p:sp>
      <p:sp>
        <p:nvSpPr>
          <p:cNvPr id="44" name="Google Shape;44;p5"/>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45" name="Google Shape;45;p5"/>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46" name="Google Shape;46;p5"/>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50"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3" name="Shape 53"/>
        <p:cNvGrpSpPr/>
        <p:nvPr/>
      </p:nvGrpSpPr>
      <p:grpSpPr>
        <a:xfrm>
          <a:off x="0" y="0"/>
          <a:ext cx="0" cy="0"/>
          <a:chOff x="0" y="0"/>
          <a:chExt cx="0" cy="0"/>
        </a:xfrm>
      </p:grpSpPr>
      <p:pic>
        <p:nvPicPr>
          <p:cNvPr descr="interiorEdging.png" id="54" name="Google Shape;54;p7"/>
          <p:cNvPicPr preferRelativeResize="0"/>
          <p:nvPr/>
        </p:nvPicPr>
        <p:blipFill rotWithShape="1">
          <a:blip r:embed="rId2">
            <a:alphaModFix/>
          </a:blip>
          <a:srcRect b="0" l="0" r="0" t="0"/>
          <a:stretch/>
        </p:blipFill>
        <p:spPr>
          <a:xfrm>
            <a:off x="0" y="0"/>
            <a:ext cx="9144000" cy="6858000"/>
          </a:xfrm>
          <a:prstGeom prst="rect">
            <a:avLst/>
          </a:prstGeom>
          <a:noFill/>
          <a:ln>
            <a:noFill/>
          </a:ln>
        </p:spPr>
      </p:pic>
      <p:sp>
        <p:nvSpPr>
          <p:cNvPr id="55" name="Google Shape;55;p7"/>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9pPr>
          </a:lstStyle>
          <a:p/>
        </p:txBody>
      </p:sp>
      <p:sp>
        <p:nvSpPr>
          <p:cNvPr id="56" name="Google Shape;56;p7"/>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dk1"/>
              </a:buClr>
              <a:buSzPts val="2200"/>
              <a:buFont typeface="Noto Sans Symbols"/>
              <a:buChar char="🙟"/>
              <a:defRPr b="0" i="0" sz="2200" u="none" cap="none" strike="noStrike">
                <a:solidFill>
                  <a:schemeClr val="dk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dk1"/>
                </a:solidFill>
                <a:latin typeface="Garamond"/>
                <a:ea typeface="Garamond"/>
                <a:cs typeface="Garamond"/>
                <a:sym typeface="Garamond"/>
              </a:defRPr>
            </a:lvl2pPr>
            <a:lvl3pPr indent="-342900" lvl="2" marL="13716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dk1"/>
                </a:solidFill>
                <a:latin typeface="Garamond"/>
                <a:ea typeface="Garamond"/>
                <a:cs typeface="Garamond"/>
                <a:sym typeface="Garamond"/>
              </a:defRPr>
            </a:lvl4pPr>
            <a:lvl5pPr indent="-342900" lvl="4" marL="22860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5pPr>
            <a:lvl6pPr indent="-342900" lvl="5" marL="27432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6pPr>
            <a:lvl7pPr indent="-342900" lvl="6" marL="32004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7pPr>
            <a:lvl8pPr indent="-342900" lvl="7" marL="36576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8pPr>
            <a:lvl9pPr indent="-342900" lvl="8" marL="41148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9pPr>
          </a:lstStyle>
          <a:p/>
        </p:txBody>
      </p:sp>
      <p:sp>
        <p:nvSpPr>
          <p:cNvPr id="57" name="Google Shape;57;p7"/>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58" name="Google Shape;58;p7"/>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59" name="Google Shape;59;p7"/>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51" r:id="rId3"/>
    <p:sldLayoutId id="2147483652" r:id="rId4"/>
    <p:sldLayoutId id="2147483653" r:id="rId5"/>
    <p:sldLayoutId id="2147483654"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88" name="Shape 88"/>
        <p:cNvGrpSpPr/>
        <p:nvPr/>
      </p:nvGrpSpPr>
      <p:grpSpPr>
        <a:xfrm>
          <a:off x="0" y="0"/>
          <a:ext cx="0" cy="0"/>
          <a:chOff x="0" y="0"/>
          <a:chExt cx="0" cy="0"/>
        </a:xfrm>
      </p:grpSpPr>
      <p:pic>
        <p:nvPicPr>
          <p:cNvPr descr="interiorEdging.png" id="89" name="Google Shape;89;p12"/>
          <p:cNvPicPr preferRelativeResize="0"/>
          <p:nvPr/>
        </p:nvPicPr>
        <p:blipFill rotWithShape="1">
          <a:blip r:embed="rId2">
            <a:alphaModFix/>
          </a:blip>
          <a:srcRect b="0" l="0" r="0" t="0"/>
          <a:stretch/>
        </p:blipFill>
        <p:spPr>
          <a:xfrm>
            <a:off x="0" y="0"/>
            <a:ext cx="9144000" cy="6858000"/>
          </a:xfrm>
          <a:prstGeom prst="rect">
            <a:avLst/>
          </a:prstGeom>
          <a:noFill/>
          <a:ln>
            <a:noFill/>
          </a:ln>
        </p:spPr>
      </p:pic>
      <p:pic>
        <p:nvPicPr>
          <p:cNvPr descr="pageAccent-Full.png" id="90" name="Google Shape;90;p12"/>
          <p:cNvPicPr preferRelativeResize="0"/>
          <p:nvPr/>
        </p:nvPicPr>
        <p:blipFill rotWithShape="1">
          <a:blip r:embed="rId3">
            <a:alphaModFix/>
          </a:blip>
          <a:srcRect b="0" l="0" r="0" t="0"/>
          <a:stretch/>
        </p:blipFill>
        <p:spPr>
          <a:xfrm>
            <a:off x="595312" y="1689100"/>
            <a:ext cx="7953375" cy="304800"/>
          </a:xfrm>
          <a:prstGeom prst="rect">
            <a:avLst/>
          </a:prstGeom>
          <a:noFill/>
          <a:ln>
            <a:noFill/>
          </a:ln>
        </p:spPr>
      </p:pic>
      <p:pic>
        <p:nvPicPr>
          <p:cNvPr descr="comparisonRule.png" id="91" name="Google Shape;91;p12"/>
          <p:cNvPicPr preferRelativeResize="0"/>
          <p:nvPr/>
        </p:nvPicPr>
        <p:blipFill rotWithShape="1">
          <a:blip r:embed="rId4">
            <a:alphaModFix/>
          </a:blip>
          <a:srcRect b="0" l="0" r="0" t="0"/>
          <a:stretch/>
        </p:blipFill>
        <p:spPr>
          <a:xfrm>
            <a:off x="1247775" y="2686050"/>
            <a:ext cx="2609850" cy="133350"/>
          </a:xfrm>
          <a:prstGeom prst="rect">
            <a:avLst/>
          </a:prstGeom>
          <a:noFill/>
          <a:ln>
            <a:noFill/>
          </a:ln>
        </p:spPr>
      </p:pic>
      <p:pic>
        <p:nvPicPr>
          <p:cNvPr descr="comparisonRule.png" id="92" name="Google Shape;92;p12"/>
          <p:cNvPicPr preferRelativeResize="0"/>
          <p:nvPr/>
        </p:nvPicPr>
        <p:blipFill rotWithShape="1">
          <a:blip r:embed="rId4">
            <a:alphaModFix/>
          </a:blip>
          <a:srcRect b="0" l="0" r="0" t="0"/>
          <a:stretch/>
        </p:blipFill>
        <p:spPr>
          <a:xfrm>
            <a:off x="5335587" y="2686050"/>
            <a:ext cx="2609850" cy="133350"/>
          </a:xfrm>
          <a:prstGeom prst="rect">
            <a:avLst/>
          </a:prstGeom>
          <a:noFill/>
          <a:ln>
            <a:noFill/>
          </a:ln>
        </p:spPr>
      </p:pic>
      <p:sp>
        <p:nvSpPr>
          <p:cNvPr id="93" name="Google Shape;93;p12"/>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9pPr>
          </a:lstStyle>
          <a:p/>
        </p:txBody>
      </p:sp>
      <p:sp>
        <p:nvSpPr>
          <p:cNvPr id="94" name="Google Shape;94;p12"/>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dk1"/>
              </a:buClr>
              <a:buSzPts val="2200"/>
              <a:buFont typeface="Noto Sans Symbols"/>
              <a:buChar char="🙟"/>
              <a:defRPr b="0" i="0" sz="2200" u="none" cap="none" strike="noStrike">
                <a:solidFill>
                  <a:schemeClr val="dk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dk1"/>
                </a:solidFill>
                <a:latin typeface="Garamond"/>
                <a:ea typeface="Garamond"/>
                <a:cs typeface="Garamond"/>
                <a:sym typeface="Garamond"/>
              </a:defRPr>
            </a:lvl2pPr>
            <a:lvl3pPr indent="-342900" lvl="2" marL="13716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dk1"/>
                </a:solidFill>
                <a:latin typeface="Garamond"/>
                <a:ea typeface="Garamond"/>
                <a:cs typeface="Garamond"/>
                <a:sym typeface="Garamond"/>
              </a:defRPr>
            </a:lvl4pPr>
            <a:lvl5pPr indent="-342900" lvl="4" marL="22860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5pPr>
            <a:lvl6pPr indent="-342900" lvl="5" marL="27432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6pPr>
            <a:lvl7pPr indent="-342900" lvl="6" marL="32004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7pPr>
            <a:lvl8pPr indent="-342900" lvl="7" marL="36576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8pPr>
            <a:lvl9pPr indent="-342900" lvl="8" marL="41148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9pPr>
          </a:lstStyle>
          <a:p/>
        </p:txBody>
      </p:sp>
      <p:sp>
        <p:nvSpPr>
          <p:cNvPr id="95" name="Google Shape;95;p12"/>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96" name="Google Shape;96;p12"/>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97" name="Google Shape;97;p12"/>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55"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107" name="Shape 107"/>
        <p:cNvGrpSpPr/>
        <p:nvPr/>
      </p:nvGrpSpPr>
      <p:grpSpPr>
        <a:xfrm>
          <a:off x="0" y="0"/>
          <a:ext cx="0" cy="0"/>
          <a:chOff x="0" y="0"/>
          <a:chExt cx="0" cy="0"/>
        </a:xfrm>
      </p:grpSpPr>
      <p:pic>
        <p:nvPicPr>
          <p:cNvPr descr="interiorEdging.png" id="108" name="Google Shape;108;p14"/>
          <p:cNvPicPr preferRelativeResize="0"/>
          <p:nvPr/>
        </p:nvPicPr>
        <p:blipFill rotWithShape="1">
          <a:blip r:embed="rId2">
            <a:alphaModFix/>
          </a:blip>
          <a:srcRect b="0" l="0" r="0" t="0"/>
          <a:stretch/>
        </p:blipFill>
        <p:spPr>
          <a:xfrm>
            <a:off x="0" y="0"/>
            <a:ext cx="9144000" cy="6858000"/>
          </a:xfrm>
          <a:prstGeom prst="rect">
            <a:avLst/>
          </a:prstGeom>
          <a:noFill/>
          <a:ln>
            <a:noFill/>
          </a:ln>
        </p:spPr>
      </p:pic>
      <p:pic>
        <p:nvPicPr>
          <p:cNvPr descr="SectionAccentTop.png" id="109" name="Google Shape;109;p14"/>
          <p:cNvPicPr preferRelativeResize="0"/>
          <p:nvPr/>
        </p:nvPicPr>
        <p:blipFill rotWithShape="1">
          <a:blip r:embed="rId3">
            <a:alphaModFix/>
          </a:blip>
          <a:srcRect b="0" l="0" r="0" t="0"/>
          <a:stretch/>
        </p:blipFill>
        <p:spPr>
          <a:xfrm>
            <a:off x="914400" y="1619250"/>
            <a:ext cx="7315200" cy="355600"/>
          </a:xfrm>
          <a:prstGeom prst="rect">
            <a:avLst/>
          </a:prstGeom>
          <a:noFill/>
          <a:ln>
            <a:noFill/>
          </a:ln>
        </p:spPr>
      </p:pic>
      <p:pic>
        <p:nvPicPr>
          <p:cNvPr descr="SectionAccentBottom.png" id="110" name="Google Shape;110;p14"/>
          <p:cNvPicPr preferRelativeResize="0"/>
          <p:nvPr/>
        </p:nvPicPr>
        <p:blipFill rotWithShape="1">
          <a:blip r:embed="rId4">
            <a:alphaModFix/>
          </a:blip>
          <a:srcRect b="0" l="0" r="0" t="0"/>
          <a:stretch/>
        </p:blipFill>
        <p:spPr>
          <a:xfrm>
            <a:off x="914400" y="4691062"/>
            <a:ext cx="7315200" cy="355600"/>
          </a:xfrm>
          <a:prstGeom prst="rect">
            <a:avLst/>
          </a:prstGeom>
          <a:noFill/>
          <a:ln>
            <a:noFill/>
          </a:ln>
        </p:spPr>
      </p:pic>
      <p:sp>
        <p:nvSpPr>
          <p:cNvPr id="111" name="Google Shape;111;p14"/>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9pPr>
          </a:lstStyle>
          <a:p/>
        </p:txBody>
      </p:sp>
      <p:sp>
        <p:nvSpPr>
          <p:cNvPr id="112" name="Google Shape;112;p14"/>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dk1"/>
              </a:buClr>
              <a:buSzPts val="2200"/>
              <a:buFont typeface="Noto Sans Symbols"/>
              <a:buChar char="🙟"/>
              <a:defRPr b="0" i="0" sz="2200" u="none" cap="none" strike="noStrike">
                <a:solidFill>
                  <a:schemeClr val="dk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dk1"/>
                </a:solidFill>
                <a:latin typeface="Garamond"/>
                <a:ea typeface="Garamond"/>
                <a:cs typeface="Garamond"/>
                <a:sym typeface="Garamond"/>
              </a:defRPr>
            </a:lvl2pPr>
            <a:lvl3pPr indent="-342900" lvl="2" marL="13716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dk1"/>
                </a:solidFill>
                <a:latin typeface="Garamond"/>
                <a:ea typeface="Garamond"/>
                <a:cs typeface="Garamond"/>
                <a:sym typeface="Garamond"/>
              </a:defRPr>
            </a:lvl4pPr>
            <a:lvl5pPr indent="-342900" lvl="4" marL="22860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5pPr>
            <a:lvl6pPr indent="-342900" lvl="5" marL="27432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6pPr>
            <a:lvl7pPr indent="-342900" lvl="6" marL="32004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7pPr>
            <a:lvl8pPr indent="-342900" lvl="7" marL="36576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8pPr>
            <a:lvl9pPr indent="-342900" lvl="8" marL="41148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9pPr>
          </a:lstStyle>
          <a:p/>
        </p:txBody>
      </p:sp>
      <p:sp>
        <p:nvSpPr>
          <p:cNvPr id="113" name="Google Shape;113;p14"/>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14" name="Google Shape;114;p14"/>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15" name="Google Shape;115;p14"/>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56"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122" name="Shape 122"/>
        <p:cNvGrpSpPr/>
        <p:nvPr/>
      </p:nvGrpSpPr>
      <p:grpSpPr>
        <a:xfrm>
          <a:off x="0" y="0"/>
          <a:ext cx="0" cy="0"/>
          <a:chOff x="0" y="0"/>
          <a:chExt cx="0" cy="0"/>
        </a:xfrm>
      </p:grpSpPr>
      <p:pic>
        <p:nvPicPr>
          <p:cNvPr descr="interiorEdging.png" id="123" name="Google Shape;123;p16"/>
          <p:cNvPicPr preferRelativeResize="0"/>
          <p:nvPr/>
        </p:nvPicPr>
        <p:blipFill rotWithShape="1">
          <a:blip r:embed="rId2">
            <a:alphaModFix/>
          </a:blip>
          <a:srcRect b="0" l="0" r="0" t="0"/>
          <a:stretch/>
        </p:blipFill>
        <p:spPr>
          <a:xfrm>
            <a:off x="0" y="0"/>
            <a:ext cx="9144000" cy="6858000"/>
          </a:xfrm>
          <a:prstGeom prst="rect">
            <a:avLst/>
          </a:prstGeom>
          <a:noFill/>
          <a:ln>
            <a:noFill/>
          </a:ln>
        </p:spPr>
      </p:pic>
      <p:pic>
        <p:nvPicPr>
          <p:cNvPr descr="pageAccent-Full.png" id="124" name="Google Shape;124;p16"/>
          <p:cNvPicPr preferRelativeResize="0"/>
          <p:nvPr/>
        </p:nvPicPr>
        <p:blipFill rotWithShape="1">
          <a:blip r:embed="rId3">
            <a:alphaModFix/>
          </a:blip>
          <a:srcRect b="0" l="0" r="0" t="0"/>
          <a:stretch/>
        </p:blipFill>
        <p:spPr>
          <a:xfrm>
            <a:off x="595312" y="1689100"/>
            <a:ext cx="7953375" cy="304800"/>
          </a:xfrm>
          <a:prstGeom prst="rect">
            <a:avLst/>
          </a:prstGeom>
          <a:noFill/>
          <a:ln>
            <a:noFill/>
          </a:ln>
        </p:spPr>
      </p:pic>
      <p:sp>
        <p:nvSpPr>
          <p:cNvPr id="125" name="Google Shape;125;p16"/>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9pPr>
          </a:lstStyle>
          <a:p/>
        </p:txBody>
      </p:sp>
      <p:sp>
        <p:nvSpPr>
          <p:cNvPr id="126" name="Google Shape;126;p16"/>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dk1"/>
              </a:buClr>
              <a:buSzPts val="2200"/>
              <a:buFont typeface="Noto Sans Symbols"/>
              <a:buChar char="🙟"/>
              <a:defRPr b="0" i="0" sz="2200" u="none" cap="none" strike="noStrike">
                <a:solidFill>
                  <a:schemeClr val="dk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dk1"/>
                </a:solidFill>
                <a:latin typeface="Garamond"/>
                <a:ea typeface="Garamond"/>
                <a:cs typeface="Garamond"/>
                <a:sym typeface="Garamond"/>
              </a:defRPr>
            </a:lvl2pPr>
            <a:lvl3pPr indent="-342900" lvl="2" marL="13716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dk1"/>
                </a:solidFill>
                <a:latin typeface="Garamond"/>
                <a:ea typeface="Garamond"/>
                <a:cs typeface="Garamond"/>
                <a:sym typeface="Garamond"/>
              </a:defRPr>
            </a:lvl4pPr>
            <a:lvl5pPr indent="-342900" lvl="4" marL="22860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5pPr>
            <a:lvl6pPr indent="-342900" lvl="5" marL="27432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6pPr>
            <a:lvl7pPr indent="-342900" lvl="6" marL="32004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7pPr>
            <a:lvl8pPr indent="-342900" lvl="7" marL="36576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8pPr>
            <a:lvl9pPr indent="-342900" lvl="8" marL="41148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9pPr>
          </a:lstStyle>
          <a:p/>
        </p:txBody>
      </p:sp>
      <p:sp>
        <p:nvSpPr>
          <p:cNvPr id="127" name="Google Shape;127;p16"/>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28" name="Google Shape;128;p16"/>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29" name="Google Shape;129;p16"/>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57"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137" name="Shape 137"/>
        <p:cNvGrpSpPr/>
        <p:nvPr/>
      </p:nvGrpSpPr>
      <p:grpSpPr>
        <a:xfrm>
          <a:off x="0" y="0"/>
          <a:ext cx="0" cy="0"/>
          <a:chOff x="0" y="0"/>
          <a:chExt cx="0" cy="0"/>
        </a:xfrm>
      </p:grpSpPr>
      <p:pic>
        <p:nvPicPr>
          <p:cNvPr descr="interiorEdging.png" id="138" name="Google Shape;138;p18"/>
          <p:cNvPicPr preferRelativeResize="0"/>
          <p:nvPr/>
        </p:nvPicPr>
        <p:blipFill rotWithShape="1">
          <a:blip r:embed="rId2">
            <a:alphaModFix/>
          </a:blip>
          <a:srcRect b="0" l="0" r="0" t="0"/>
          <a:stretch/>
        </p:blipFill>
        <p:spPr>
          <a:xfrm>
            <a:off x="0" y="0"/>
            <a:ext cx="9144000" cy="6858000"/>
          </a:xfrm>
          <a:prstGeom prst="rect">
            <a:avLst/>
          </a:prstGeom>
          <a:noFill/>
          <a:ln>
            <a:noFill/>
          </a:ln>
        </p:spPr>
      </p:pic>
      <p:pic>
        <p:nvPicPr>
          <p:cNvPr descr="pageAccent-Full.png" id="139" name="Google Shape;139;p18"/>
          <p:cNvPicPr preferRelativeResize="0"/>
          <p:nvPr/>
        </p:nvPicPr>
        <p:blipFill rotWithShape="1">
          <a:blip r:embed="rId3">
            <a:alphaModFix/>
          </a:blip>
          <a:srcRect b="0" l="0" r="0" t="0"/>
          <a:stretch/>
        </p:blipFill>
        <p:spPr>
          <a:xfrm>
            <a:off x="595312" y="1689100"/>
            <a:ext cx="7953375" cy="304800"/>
          </a:xfrm>
          <a:prstGeom prst="rect">
            <a:avLst/>
          </a:prstGeom>
          <a:noFill/>
          <a:ln>
            <a:noFill/>
          </a:ln>
        </p:spPr>
      </p:pic>
      <p:sp>
        <p:nvSpPr>
          <p:cNvPr id="140" name="Google Shape;140;p18"/>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9pPr>
          </a:lstStyle>
          <a:p/>
        </p:txBody>
      </p:sp>
      <p:sp>
        <p:nvSpPr>
          <p:cNvPr id="141" name="Google Shape;141;p18"/>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dk1"/>
              </a:buClr>
              <a:buSzPts val="2200"/>
              <a:buFont typeface="Noto Sans Symbols"/>
              <a:buChar char="🙟"/>
              <a:defRPr b="0" i="0" sz="2200" u="none" cap="none" strike="noStrike">
                <a:solidFill>
                  <a:schemeClr val="dk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dk1"/>
                </a:solidFill>
                <a:latin typeface="Garamond"/>
                <a:ea typeface="Garamond"/>
                <a:cs typeface="Garamond"/>
                <a:sym typeface="Garamond"/>
              </a:defRPr>
            </a:lvl2pPr>
            <a:lvl3pPr indent="-342900" lvl="2" marL="13716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dk1"/>
                </a:solidFill>
                <a:latin typeface="Garamond"/>
                <a:ea typeface="Garamond"/>
                <a:cs typeface="Garamond"/>
                <a:sym typeface="Garamond"/>
              </a:defRPr>
            </a:lvl4pPr>
            <a:lvl5pPr indent="-342900" lvl="4" marL="22860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5pPr>
            <a:lvl6pPr indent="-342900" lvl="5" marL="27432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6pPr>
            <a:lvl7pPr indent="-342900" lvl="6" marL="32004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7pPr>
            <a:lvl8pPr indent="-342900" lvl="7" marL="36576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8pPr>
            <a:lvl9pPr indent="-342900" lvl="8" marL="41148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9pPr>
          </a:lstStyle>
          <a:p/>
        </p:txBody>
      </p:sp>
      <p:sp>
        <p:nvSpPr>
          <p:cNvPr id="142" name="Google Shape;142;p18"/>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43" name="Google Shape;143;p18"/>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44" name="Google Shape;144;p18"/>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58"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150" name="Shape 150"/>
        <p:cNvGrpSpPr/>
        <p:nvPr/>
      </p:nvGrpSpPr>
      <p:grpSpPr>
        <a:xfrm>
          <a:off x="0" y="0"/>
          <a:ext cx="0" cy="0"/>
          <a:chOff x="0" y="0"/>
          <a:chExt cx="0" cy="0"/>
        </a:xfrm>
      </p:grpSpPr>
      <p:pic>
        <p:nvPicPr>
          <p:cNvPr descr="interiorEdging.png" id="151" name="Google Shape;151;p20"/>
          <p:cNvPicPr preferRelativeResize="0"/>
          <p:nvPr/>
        </p:nvPicPr>
        <p:blipFill rotWithShape="1">
          <a:blip r:embed="rId2">
            <a:alphaModFix/>
          </a:blip>
          <a:srcRect b="0" l="0" r="0" t="0"/>
          <a:stretch/>
        </p:blipFill>
        <p:spPr>
          <a:xfrm>
            <a:off x="0" y="0"/>
            <a:ext cx="9144000" cy="6858000"/>
          </a:xfrm>
          <a:prstGeom prst="rect">
            <a:avLst/>
          </a:prstGeom>
          <a:noFill/>
          <a:ln>
            <a:noFill/>
          </a:ln>
        </p:spPr>
      </p:pic>
      <p:pic>
        <p:nvPicPr>
          <p:cNvPr descr="captionAccent.png" id="152" name="Google Shape;152;p20"/>
          <p:cNvPicPr preferRelativeResize="0"/>
          <p:nvPr/>
        </p:nvPicPr>
        <p:blipFill rotWithShape="1">
          <a:blip r:embed="rId3">
            <a:alphaModFix/>
          </a:blip>
          <a:srcRect b="0" l="0" r="0" t="0"/>
          <a:stretch/>
        </p:blipFill>
        <p:spPr>
          <a:xfrm>
            <a:off x="838200" y="2325687"/>
            <a:ext cx="3429000" cy="241300"/>
          </a:xfrm>
          <a:prstGeom prst="rect">
            <a:avLst/>
          </a:prstGeom>
          <a:noFill/>
          <a:ln>
            <a:noFill/>
          </a:ln>
        </p:spPr>
      </p:pic>
      <p:sp>
        <p:nvSpPr>
          <p:cNvPr id="153" name="Google Shape;153;p20"/>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1pPr>
            <a:lvl2pPr lvl="1"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2pPr>
            <a:lvl3pPr lvl="2"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3pPr>
            <a:lvl4pPr lvl="3"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4pPr>
            <a:lvl5pPr lvl="4"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5pPr>
            <a:lvl6pPr lvl="5"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6pPr>
            <a:lvl7pPr lvl="6"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7pPr>
            <a:lvl8pPr lvl="7"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8pPr>
            <a:lvl9pPr lvl="8" marR="0" rtl="0" algn="ctr">
              <a:spcBef>
                <a:spcPts val="0"/>
              </a:spcBef>
              <a:spcAft>
                <a:spcPts val="0"/>
              </a:spcAft>
              <a:buSzPts val="1400"/>
              <a:buNone/>
              <a:defRPr b="0" i="0" sz="5600" u="none" cap="none" strike="noStrike">
                <a:solidFill>
                  <a:schemeClr val="dk1"/>
                </a:solidFill>
                <a:latin typeface="Garamond"/>
                <a:ea typeface="Garamond"/>
                <a:cs typeface="Garamond"/>
                <a:sym typeface="Garamond"/>
              </a:defRPr>
            </a:lvl9pPr>
          </a:lstStyle>
          <a:p/>
        </p:txBody>
      </p:sp>
      <p:sp>
        <p:nvSpPr>
          <p:cNvPr id="154" name="Google Shape;154;p20"/>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chemeClr val="dk1"/>
              </a:buClr>
              <a:buSzPts val="2200"/>
              <a:buFont typeface="Noto Sans Symbols"/>
              <a:buChar char="🙟"/>
              <a:defRPr b="0" i="0" sz="2200" u="none" cap="none" strike="noStrike">
                <a:solidFill>
                  <a:schemeClr val="dk1"/>
                </a:solidFill>
                <a:latin typeface="Garamond"/>
                <a:ea typeface="Garamond"/>
                <a:cs typeface="Garamond"/>
                <a:sym typeface="Garamond"/>
              </a:defRPr>
            </a:lvl1pPr>
            <a:lvl2pPr indent="-355600" lvl="1" marL="914400" marR="0" rtl="0" algn="l">
              <a:spcBef>
                <a:spcPts val="1500"/>
              </a:spcBef>
              <a:spcAft>
                <a:spcPts val="0"/>
              </a:spcAft>
              <a:buClr>
                <a:srgbClr val="A58A7B"/>
              </a:buClr>
              <a:buSzPts val="2000"/>
              <a:buFont typeface="Noto Sans Symbols"/>
              <a:buChar char="🙟"/>
              <a:defRPr b="0" i="0" sz="2000" u="none" cap="none" strike="noStrike">
                <a:solidFill>
                  <a:schemeClr val="dk1"/>
                </a:solidFill>
                <a:latin typeface="Garamond"/>
                <a:ea typeface="Garamond"/>
                <a:cs typeface="Garamond"/>
                <a:sym typeface="Garamond"/>
              </a:defRPr>
            </a:lvl2pPr>
            <a:lvl3pPr indent="-342900" lvl="2" marL="13716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3pPr>
            <a:lvl4pPr indent="-342900" lvl="3" marL="1828800" marR="0" rtl="0" algn="l">
              <a:spcBef>
                <a:spcPts val="1500"/>
              </a:spcBef>
              <a:spcAft>
                <a:spcPts val="0"/>
              </a:spcAft>
              <a:buClr>
                <a:srgbClr val="A58A7B"/>
              </a:buClr>
              <a:buSzPts val="1800"/>
              <a:buFont typeface="Noto Sans Symbols"/>
              <a:buChar char="🙟"/>
              <a:defRPr b="0" i="0" sz="1800" u="none" cap="none" strike="noStrike">
                <a:solidFill>
                  <a:schemeClr val="dk1"/>
                </a:solidFill>
                <a:latin typeface="Garamond"/>
                <a:ea typeface="Garamond"/>
                <a:cs typeface="Garamond"/>
                <a:sym typeface="Garamond"/>
              </a:defRPr>
            </a:lvl4pPr>
            <a:lvl5pPr indent="-342900" lvl="4" marL="22860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5pPr>
            <a:lvl6pPr indent="-342900" lvl="5" marL="27432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6pPr>
            <a:lvl7pPr indent="-342900" lvl="6" marL="32004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7pPr>
            <a:lvl8pPr indent="-342900" lvl="7" marL="3657600" marR="0" rtl="0" algn="l">
              <a:spcBef>
                <a:spcPts val="1500"/>
              </a:spcBef>
              <a:spcAft>
                <a:spcPts val="0"/>
              </a:spcAft>
              <a:buClr>
                <a:srgbClr val="A3887B"/>
              </a:buClr>
              <a:buSzPts val="1800"/>
              <a:buFont typeface="Noto Sans Symbols"/>
              <a:buChar char="🙟"/>
              <a:defRPr b="0" i="0" sz="1800" u="none" cap="none" strike="noStrike">
                <a:solidFill>
                  <a:schemeClr val="dk1"/>
                </a:solidFill>
                <a:latin typeface="Garamond"/>
                <a:ea typeface="Garamond"/>
                <a:cs typeface="Garamond"/>
                <a:sym typeface="Garamond"/>
              </a:defRPr>
            </a:lvl8pPr>
            <a:lvl9pPr indent="-342900" lvl="8" marL="4114800" marR="0" rtl="0" algn="l">
              <a:spcBef>
                <a:spcPts val="1500"/>
              </a:spcBef>
              <a:spcAft>
                <a:spcPts val="0"/>
              </a:spcAft>
              <a:buClr>
                <a:schemeClr val="dk1"/>
              </a:buClr>
              <a:buSzPts val="1800"/>
              <a:buFont typeface="Noto Sans Symbols"/>
              <a:buChar char="🙟"/>
              <a:defRPr b="0" i="0" sz="1800" u="none" cap="none" strike="noStrike">
                <a:solidFill>
                  <a:schemeClr val="dk1"/>
                </a:solidFill>
                <a:latin typeface="Garamond"/>
                <a:ea typeface="Garamond"/>
                <a:cs typeface="Garamond"/>
                <a:sym typeface="Garamond"/>
              </a:defRPr>
            </a:lvl9pPr>
          </a:lstStyle>
          <a:p/>
        </p:txBody>
      </p:sp>
      <p:sp>
        <p:nvSpPr>
          <p:cNvPr id="155" name="Google Shape;155;p20"/>
          <p:cNvSpPr txBox="1"/>
          <p:nvPr>
            <p:ph idx="10" type="dt"/>
          </p:nvPr>
        </p:nvSpPr>
        <p:spPr>
          <a:xfrm>
            <a:off x="6553200" y="6118225"/>
            <a:ext cx="2133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56" name="Google Shape;156;p20"/>
          <p:cNvSpPr txBox="1"/>
          <p:nvPr>
            <p:ph idx="11" type="ftr"/>
          </p:nvPr>
        </p:nvSpPr>
        <p:spPr>
          <a:xfrm>
            <a:off x="457200" y="6118225"/>
            <a:ext cx="2895600" cy="2762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4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57" name="Google Shape;157;p20"/>
          <p:cNvSpPr txBox="1"/>
          <p:nvPr>
            <p:ph idx="12" type="sldNum"/>
          </p:nvPr>
        </p:nvSpPr>
        <p:spPr>
          <a:xfrm>
            <a:off x="4343400" y="6118225"/>
            <a:ext cx="457200" cy="27622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200"/>
              <a:buFont typeface="Arial"/>
              <a:buNone/>
              <a:defRPr b="0" i="0" sz="1200" u="none">
                <a:solidFill>
                  <a:schemeClr val="dk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59"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30.png"/><Relationship Id="rId4" Type="http://schemas.openxmlformats.org/officeDocument/2006/relationships/image" Target="../media/image34.png"/><Relationship Id="rId5" Type="http://schemas.openxmlformats.org/officeDocument/2006/relationships/image" Target="../media/image3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28.png"/><Relationship Id="rId4" Type="http://schemas.openxmlformats.org/officeDocument/2006/relationships/image" Target="../media/image30.png"/><Relationship Id="rId5" Type="http://schemas.openxmlformats.org/officeDocument/2006/relationships/image" Target="../media/image3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38.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3.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 Id="rId3" Type="http://schemas.openxmlformats.org/officeDocument/2006/relationships/image" Target="../media/image41.pn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4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 Id="rId3" Type="http://schemas.openxmlformats.org/officeDocument/2006/relationships/image" Target="../media/image4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5.png"/><Relationship Id="rId4" Type="http://schemas.openxmlformats.org/officeDocument/2006/relationships/image" Target="../media/image29.png"/><Relationship Id="rId5" Type="http://schemas.openxmlformats.org/officeDocument/2006/relationships/image" Target="../media/image3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23.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32"/>
          <p:cNvSpPr txBox="1"/>
          <p:nvPr>
            <p:ph type="ctrTitle"/>
          </p:nvPr>
        </p:nvSpPr>
        <p:spPr>
          <a:xfrm>
            <a:off x="684212" y="2174875"/>
            <a:ext cx="7772400" cy="1470025"/>
          </a:xfrm>
          <a:prstGeom prst="rect">
            <a:avLst/>
          </a:prstGeom>
          <a:noFill/>
          <a:ln>
            <a:noFill/>
          </a:ln>
        </p:spPr>
        <p:txBody>
          <a:bodyPr anchorCtr="0" anchor="b" bIns="45700" lIns="91425" spcFirstLastPara="1" rIns="91425" wrap="square" tIns="45700">
            <a:noAutofit/>
          </a:bodyPr>
          <a:lstStyle/>
          <a:p>
            <a:pPr indent="0" lvl="0" marL="0" rtl="0" algn="ctr">
              <a:lnSpc>
                <a:spcPct val="95000"/>
              </a:lnSpc>
              <a:spcBef>
                <a:spcPts val="0"/>
              </a:spcBef>
              <a:spcAft>
                <a:spcPts val="0"/>
              </a:spcAft>
              <a:buClr>
                <a:schemeClr val="lt1"/>
              </a:buClr>
              <a:buSzPts val="6600"/>
              <a:buFont typeface="Arial"/>
              <a:buNone/>
            </a:pPr>
            <a:r>
              <a:rPr lang="en-US">
                <a:latin typeface="Arial"/>
                <a:ea typeface="Arial"/>
                <a:cs typeface="Arial"/>
                <a:sym typeface="Arial"/>
              </a:rPr>
              <a:t>Eye injuries</a:t>
            </a:r>
            <a:endParaRPr/>
          </a:p>
        </p:txBody>
      </p:sp>
      <p:sp>
        <p:nvSpPr>
          <p:cNvPr id="256" name="Google Shape;256;p32"/>
          <p:cNvSpPr txBox="1"/>
          <p:nvPr/>
        </p:nvSpPr>
        <p:spPr>
          <a:xfrm>
            <a:off x="1476375" y="5013325"/>
            <a:ext cx="6337300" cy="54927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1" lang="en-US" sz="2400">
                <a:solidFill>
                  <a:schemeClr val="lt1"/>
                </a:solidFill>
              </a:rPr>
              <a:t>Prof dr Svetlana Jovanović</a:t>
            </a:r>
            <a:endParaRPr/>
          </a:p>
          <a:p>
            <a:pPr indent="0" lvl="0" marL="0" marR="0" rtl="0" algn="ctr">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drsvetlanajovanovic@yahoo.com</a:t>
            </a:r>
            <a:endParaRPr/>
          </a:p>
        </p:txBody>
      </p:sp>
      <p:sp>
        <p:nvSpPr>
          <p:cNvPr id="257" name="Google Shape;257;p32"/>
          <p:cNvSpPr txBox="1"/>
          <p:nvPr/>
        </p:nvSpPr>
        <p:spPr>
          <a:xfrm>
            <a:off x="6637337" y="6604000"/>
            <a:ext cx="185737" cy="369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2400" u="none">
              <a:solidFill>
                <a:schemeClr val="lt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pic>
        <p:nvPicPr>
          <p:cNvPr id="334" name="Google Shape;334;p41"/>
          <p:cNvPicPr preferRelativeResize="0"/>
          <p:nvPr/>
        </p:nvPicPr>
        <p:blipFill rotWithShape="1">
          <a:blip r:embed="rId3">
            <a:alphaModFix/>
          </a:blip>
          <a:srcRect b="0" l="0" r="3612" t="0"/>
          <a:stretch/>
        </p:blipFill>
        <p:spPr>
          <a:xfrm>
            <a:off x="5219700" y="1844675"/>
            <a:ext cx="3244850" cy="2187575"/>
          </a:xfrm>
          <a:prstGeom prst="rect">
            <a:avLst/>
          </a:prstGeom>
          <a:noFill/>
          <a:ln cap="flat" cmpd="sng" w="9525">
            <a:solidFill>
              <a:srgbClr val="907F76"/>
            </a:solidFill>
            <a:prstDash val="solid"/>
            <a:miter lim="800000"/>
            <a:headEnd len="sm" w="sm" type="none"/>
            <a:tailEnd len="sm" w="sm" type="none"/>
          </a:ln>
        </p:spPr>
      </p:pic>
      <p:sp>
        <p:nvSpPr>
          <p:cNvPr id="335" name="Google Shape;335;p41"/>
          <p:cNvSpPr txBox="1"/>
          <p:nvPr>
            <p:ph type="title"/>
          </p:nvPr>
        </p:nvSpPr>
        <p:spPr>
          <a:xfrm>
            <a:off x="395287" y="404812"/>
            <a:ext cx="8291512" cy="1295400"/>
          </a:xfrm>
          <a:prstGeom prst="rect">
            <a:avLst/>
          </a:prstGeom>
          <a:noFill/>
          <a:ln>
            <a:noFill/>
          </a:ln>
        </p:spPr>
        <p:txBody>
          <a:bodyPr anchorCtr="0" anchor="ctr" bIns="45700" lIns="91425" spcFirstLastPara="1" rIns="91425" wrap="square" tIns="45700">
            <a:normAutofit fontScale="90000"/>
          </a:bodyPr>
          <a:lstStyle/>
          <a:p>
            <a:pPr indent="0" lvl="0" marL="0" rtl="0" algn="l">
              <a:spcBef>
                <a:spcPts val="0"/>
              </a:spcBef>
              <a:spcAft>
                <a:spcPts val="0"/>
              </a:spcAft>
              <a:buNone/>
            </a:pPr>
            <a:r>
              <a:rPr lang="en-US" sz="2200">
                <a:latin typeface="Arial"/>
                <a:ea typeface="Arial"/>
                <a:cs typeface="Arial"/>
                <a:sym typeface="Arial"/>
              </a:rPr>
              <a:t>Contusion injuries of the eyeball (Contusio bulbi oculi) definition - violation of the integrity of the internal structures of the eyeball caused by mechanical force while preserving the integrity of its wall</a:t>
            </a:r>
            <a:endParaRPr sz="2200">
              <a:latin typeface="Arial"/>
              <a:ea typeface="Arial"/>
              <a:cs typeface="Arial"/>
              <a:sym typeface="Arial"/>
            </a:endParaRPr>
          </a:p>
          <a:p>
            <a:pPr indent="0" lvl="0" marL="0" rtl="0" algn="l">
              <a:spcBef>
                <a:spcPts val="0"/>
              </a:spcBef>
              <a:spcAft>
                <a:spcPts val="0"/>
              </a:spcAft>
              <a:buNone/>
            </a:pPr>
            <a:r>
              <a:rPr lang="en-US" sz="2200">
                <a:latin typeface="Arial"/>
                <a:ea typeface="Arial"/>
                <a:cs typeface="Arial"/>
                <a:sym typeface="Arial"/>
              </a:rPr>
              <a:t>a. Frenchel's anterior contusion syndrome</a:t>
            </a:r>
            <a:endParaRPr sz="2200">
              <a:latin typeface="Arial"/>
              <a:ea typeface="Arial"/>
              <a:cs typeface="Arial"/>
              <a:sym typeface="Arial"/>
            </a:endParaRPr>
          </a:p>
          <a:p>
            <a:pPr indent="0" lvl="0" marL="0" rtl="0" algn="l">
              <a:spcBef>
                <a:spcPts val="0"/>
              </a:spcBef>
              <a:spcAft>
                <a:spcPts val="0"/>
              </a:spcAft>
              <a:buNone/>
            </a:pPr>
            <a:r>
              <a:rPr lang="en-US" sz="2200">
                <a:latin typeface="Arial"/>
                <a:ea typeface="Arial"/>
                <a:cs typeface="Arial"/>
                <a:sym typeface="Arial"/>
              </a:rPr>
              <a:t>b. Lagrangian posterior contusion syndrome</a:t>
            </a:r>
            <a:endParaRPr sz="2200">
              <a:latin typeface="Arial"/>
              <a:ea typeface="Arial"/>
              <a:cs typeface="Arial"/>
              <a:sym typeface="Arial"/>
            </a:endParaRPr>
          </a:p>
          <a:p>
            <a:pPr indent="0" lvl="0" marL="0" rtl="0" algn="l">
              <a:spcBef>
                <a:spcPts val="0"/>
              </a:spcBef>
              <a:spcAft>
                <a:spcPts val="0"/>
              </a:spcAft>
              <a:buNone/>
            </a:pPr>
            <a:r>
              <a:rPr lang="en-US" sz="2200">
                <a:latin typeface="Arial"/>
                <a:ea typeface="Arial"/>
                <a:cs typeface="Arial"/>
                <a:sym typeface="Arial"/>
              </a:rPr>
              <a:t>Anterior contusion syndrome - Francella</a:t>
            </a:r>
            <a:endParaRPr sz="2200">
              <a:latin typeface="Arial"/>
              <a:ea typeface="Arial"/>
              <a:cs typeface="Arial"/>
              <a:sym typeface="Arial"/>
            </a:endParaRPr>
          </a:p>
          <a:p>
            <a:pPr indent="0" lvl="0" marL="0" rtl="0" algn="l">
              <a:lnSpc>
                <a:spcPct val="100000"/>
              </a:lnSpc>
              <a:spcBef>
                <a:spcPts val="0"/>
              </a:spcBef>
              <a:spcAft>
                <a:spcPts val="0"/>
              </a:spcAft>
              <a:buClr>
                <a:schemeClr val="dk1"/>
              </a:buClr>
              <a:buSzPct val="100000"/>
              <a:buFont typeface="Arial"/>
              <a:buNone/>
            </a:pPr>
            <a:r>
              <a:t/>
            </a:r>
            <a:endParaRPr sz="2200">
              <a:latin typeface="Arial"/>
              <a:ea typeface="Arial"/>
              <a:cs typeface="Arial"/>
              <a:sym typeface="Arial"/>
            </a:endParaRPr>
          </a:p>
        </p:txBody>
      </p:sp>
      <p:sp>
        <p:nvSpPr>
          <p:cNvPr id="336" name="Google Shape;336;p41"/>
          <p:cNvSpPr txBox="1"/>
          <p:nvPr>
            <p:ph idx="1" type="body"/>
          </p:nvPr>
        </p:nvSpPr>
        <p:spPr>
          <a:xfrm>
            <a:off x="468312" y="2122487"/>
            <a:ext cx="8856662" cy="4114800"/>
          </a:xfrm>
          <a:prstGeom prst="rect">
            <a:avLst/>
          </a:prstGeom>
          <a:noFill/>
          <a:ln>
            <a:noFill/>
          </a:ln>
        </p:spPr>
        <p:txBody>
          <a:bodyPr anchorCtr="0" anchor="t" bIns="45700" lIns="91425" spcFirstLastPara="1" rIns="91425" wrap="square" tIns="45700">
            <a:normAutofit/>
          </a:bodyPr>
          <a:lstStyle/>
          <a:p>
            <a:pPr indent="0" lvl="0" marL="457200" rtl="0" algn="l">
              <a:lnSpc>
                <a:spcPct val="50000"/>
              </a:lnSpc>
              <a:spcBef>
                <a:spcPts val="1500"/>
              </a:spcBef>
              <a:spcAft>
                <a:spcPts val="0"/>
              </a:spcAft>
              <a:buNone/>
            </a:pPr>
            <a:r>
              <a:rPr b="1" lang="en-US" sz="1500">
                <a:solidFill>
                  <a:srgbClr val="534239"/>
                </a:solidFill>
                <a:latin typeface="Arial"/>
                <a:ea typeface="Arial"/>
                <a:cs typeface="Arial"/>
                <a:sym typeface="Arial"/>
              </a:rPr>
              <a:t>Clinical picture:</a:t>
            </a:r>
            <a:endParaRPr b="1" sz="1500">
              <a:solidFill>
                <a:srgbClr val="534239"/>
              </a:solidFill>
              <a:latin typeface="Arial"/>
              <a:ea typeface="Arial"/>
              <a:cs typeface="Arial"/>
              <a:sym typeface="Arial"/>
            </a:endParaRPr>
          </a:p>
          <a:p>
            <a:pPr indent="0" lvl="0" marL="457200" rtl="0" algn="l">
              <a:lnSpc>
                <a:spcPct val="50000"/>
              </a:lnSpc>
              <a:spcBef>
                <a:spcPts val="1500"/>
              </a:spcBef>
              <a:spcAft>
                <a:spcPts val="0"/>
              </a:spcAft>
              <a:buNone/>
            </a:pPr>
            <a:r>
              <a:rPr b="1" lang="en-US" sz="1500">
                <a:solidFill>
                  <a:srgbClr val="534239"/>
                </a:solidFill>
                <a:latin typeface="Arial"/>
                <a:ea typeface="Arial"/>
                <a:cs typeface="Arial"/>
                <a:sym typeface="Arial"/>
              </a:rPr>
              <a:t>Lacerations and hematomas of the eyelids</a:t>
            </a:r>
            <a:endParaRPr b="1" sz="1500">
              <a:solidFill>
                <a:srgbClr val="534239"/>
              </a:solidFill>
              <a:latin typeface="Arial"/>
              <a:ea typeface="Arial"/>
              <a:cs typeface="Arial"/>
              <a:sym typeface="Arial"/>
            </a:endParaRPr>
          </a:p>
          <a:p>
            <a:pPr indent="0" lvl="0" marL="457200" rtl="0" algn="l">
              <a:lnSpc>
                <a:spcPct val="50000"/>
              </a:lnSpc>
              <a:spcBef>
                <a:spcPts val="1500"/>
              </a:spcBef>
              <a:spcAft>
                <a:spcPts val="0"/>
              </a:spcAft>
              <a:buNone/>
            </a:pPr>
            <a:r>
              <a:rPr b="1" lang="en-US" sz="1500">
                <a:solidFill>
                  <a:srgbClr val="534239"/>
                </a:solidFill>
                <a:latin typeface="Arial"/>
                <a:ea typeface="Arial"/>
                <a:cs typeface="Arial"/>
                <a:sym typeface="Arial"/>
              </a:rPr>
              <a:t>Conjunctival bleeding – suffusio and laceratio</a:t>
            </a:r>
            <a:endParaRPr b="1" sz="1500">
              <a:solidFill>
                <a:srgbClr val="534239"/>
              </a:solidFill>
              <a:latin typeface="Arial"/>
              <a:ea typeface="Arial"/>
              <a:cs typeface="Arial"/>
              <a:sym typeface="Arial"/>
            </a:endParaRPr>
          </a:p>
          <a:p>
            <a:pPr indent="0" lvl="0" marL="457200" rtl="0" algn="l">
              <a:lnSpc>
                <a:spcPct val="50000"/>
              </a:lnSpc>
              <a:spcBef>
                <a:spcPts val="1500"/>
              </a:spcBef>
              <a:spcAft>
                <a:spcPts val="0"/>
              </a:spcAft>
              <a:buNone/>
            </a:pPr>
            <a:r>
              <a:rPr b="1" lang="en-US" sz="1500">
                <a:solidFill>
                  <a:srgbClr val="534239"/>
                </a:solidFill>
                <a:latin typeface="Arial"/>
                <a:ea typeface="Arial"/>
                <a:cs typeface="Arial"/>
                <a:sym typeface="Arial"/>
              </a:rPr>
              <a:t>Superficial damage to the epithelium (erosio corneae) i</a:t>
            </a:r>
            <a:endParaRPr b="1" sz="1500">
              <a:solidFill>
                <a:srgbClr val="534239"/>
              </a:solidFill>
              <a:latin typeface="Arial"/>
              <a:ea typeface="Arial"/>
              <a:cs typeface="Arial"/>
              <a:sym typeface="Arial"/>
            </a:endParaRPr>
          </a:p>
          <a:p>
            <a:pPr indent="0" lvl="0" marL="457200" rtl="0" algn="l">
              <a:lnSpc>
                <a:spcPct val="50000"/>
              </a:lnSpc>
              <a:spcBef>
                <a:spcPts val="1500"/>
              </a:spcBef>
              <a:spcAft>
                <a:spcPts val="0"/>
              </a:spcAft>
              <a:buNone/>
            </a:pPr>
            <a:r>
              <a:rPr b="1" lang="en-US" sz="1500">
                <a:solidFill>
                  <a:srgbClr val="534239"/>
                </a:solidFill>
                <a:latin typeface="Arial"/>
                <a:ea typeface="Arial"/>
                <a:cs typeface="Arial"/>
                <a:sym typeface="Arial"/>
              </a:rPr>
              <a:t>parenchymatous (oedema corneae) damage to the cornea</a:t>
            </a:r>
            <a:endParaRPr b="1" sz="1500">
              <a:solidFill>
                <a:srgbClr val="534239"/>
              </a:solidFill>
              <a:latin typeface="Arial"/>
              <a:ea typeface="Arial"/>
              <a:cs typeface="Arial"/>
              <a:sym typeface="Arial"/>
            </a:endParaRPr>
          </a:p>
          <a:p>
            <a:pPr indent="0" lvl="0" marL="457200" rtl="0" algn="l">
              <a:lnSpc>
                <a:spcPct val="50000"/>
              </a:lnSpc>
              <a:spcBef>
                <a:spcPts val="1500"/>
              </a:spcBef>
              <a:spcAft>
                <a:spcPts val="0"/>
              </a:spcAft>
              <a:buNone/>
            </a:pPr>
            <a:r>
              <a:rPr b="1" lang="en-US" sz="1500">
                <a:solidFill>
                  <a:srgbClr val="534239"/>
                </a:solidFill>
                <a:latin typeface="Arial"/>
                <a:ea typeface="Arial"/>
                <a:cs typeface="Arial"/>
                <a:sym typeface="Arial"/>
              </a:rPr>
              <a:t>Hyphaema</a:t>
            </a:r>
            <a:endParaRPr b="1" sz="1500">
              <a:solidFill>
                <a:srgbClr val="534239"/>
              </a:solidFill>
              <a:latin typeface="Arial"/>
              <a:ea typeface="Arial"/>
              <a:cs typeface="Arial"/>
              <a:sym typeface="Arial"/>
            </a:endParaRPr>
          </a:p>
          <a:p>
            <a:pPr indent="0" lvl="0" marL="457200" rtl="0" algn="l">
              <a:lnSpc>
                <a:spcPct val="50000"/>
              </a:lnSpc>
              <a:spcBef>
                <a:spcPts val="1500"/>
              </a:spcBef>
              <a:spcAft>
                <a:spcPts val="0"/>
              </a:spcAft>
              <a:buNone/>
            </a:pPr>
            <a:r>
              <a:rPr b="1" lang="en-US" sz="1500">
                <a:solidFill>
                  <a:srgbClr val="534239"/>
                </a:solidFill>
                <a:latin typeface="Arial"/>
                <a:ea typeface="Arial"/>
                <a:cs typeface="Arial"/>
                <a:sym typeface="Arial"/>
              </a:rPr>
              <a:t>Injuries of the iliac tissue - iridodialysis, iridorexis</a:t>
            </a:r>
            <a:endParaRPr b="1" sz="1500">
              <a:solidFill>
                <a:srgbClr val="534239"/>
              </a:solidFill>
              <a:latin typeface="Arial"/>
              <a:ea typeface="Arial"/>
              <a:cs typeface="Arial"/>
              <a:sym typeface="Arial"/>
            </a:endParaRPr>
          </a:p>
          <a:p>
            <a:pPr indent="0" lvl="0" marL="457200" rtl="0" algn="l">
              <a:lnSpc>
                <a:spcPct val="50000"/>
              </a:lnSpc>
              <a:spcBef>
                <a:spcPts val="1500"/>
              </a:spcBef>
              <a:spcAft>
                <a:spcPts val="0"/>
              </a:spcAft>
              <a:buNone/>
            </a:pPr>
            <a:r>
              <a:rPr b="1" lang="en-US" sz="1500">
                <a:solidFill>
                  <a:srgbClr val="534239"/>
                </a:solidFill>
                <a:latin typeface="Arial"/>
                <a:ea typeface="Arial"/>
                <a:cs typeface="Arial"/>
                <a:sym typeface="Arial"/>
              </a:rPr>
              <a:t>Lens damage</a:t>
            </a:r>
            <a:endParaRPr b="1" sz="1500">
              <a:solidFill>
                <a:srgbClr val="534239"/>
              </a:solidFill>
              <a:latin typeface="Arial"/>
              <a:ea typeface="Arial"/>
              <a:cs typeface="Arial"/>
              <a:sym typeface="Arial"/>
            </a:endParaRPr>
          </a:p>
          <a:p>
            <a:pPr indent="0" lvl="0" marL="457200" rtl="0" algn="l">
              <a:lnSpc>
                <a:spcPct val="50000"/>
              </a:lnSpc>
              <a:spcBef>
                <a:spcPts val="1500"/>
              </a:spcBef>
              <a:spcAft>
                <a:spcPts val="0"/>
              </a:spcAft>
              <a:buNone/>
            </a:pPr>
            <a:r>
              <a:rPr b="1" lang="en-US" sz="1500">
                <a:solidFill>
                  <a:srgbClr val="534239"/>
                </a:solidFill>
                <a:latin typeface="Arial"/>
                <a:ea typeface="Arial"/>
                <a:cs typeface="Arial"/>
                <a:sym typeface="Arial"/>
              </a:rPr>
              <a:t>1, "Vossius" circular ring of brown granules on the anterior lens capsule</a:t>
            </a:r>
            <a:endParaRPr b="1" sz="1500">
              <a:solidFill>
                <a:srgbClr val="534239"/>
              </a:solidFill>
              <a:latin typeface="Arial"/>
              <a:ea typeface="Arial"/>
              <a:cs typeface="Arial"/>
              <a:sym typeface="Arial"/>
            </a:endParaRPr>
          </a:p>
          <a:p>
            <a:pPr indent="0" lvl="0" marL="457200" rtl="0" algn="l">
              <a:lnSpc>
                <a:spcPct val="50000"/>
              </a:lnSpc>
              <a:spcBef>
                <a:spcPts val="1500"/>
              </a:spcBef>
              <a:spcAft>
                <a:spcPts val="0"/>
              </a:spcAft>
              <a:buNone/>
            </a:pPr>
            <a:r>
              <a:rPr b="1" lang="en-US" sz="1500">
                <a:solidFill>
                  <a:srgbClr val="534239"/>
                </a:solidFill>
                <a:latin typeface="Arial"/>
                <a:ea typeface="Arial"/>
                <a:cs typeface="Arial"/>
                <a:sym typeface="Arial"/>
              </a:rPr>
              <a:t>2. Catarcta traunmatica - typical form of rosette in the rear corex early or after 1-2 goodina (late)</a:t>
            </a:r>
            <a:endParaRPr b="1" sz="1500">
              <a:solidFill>
                <a:srgbClr val="534239"/>
              </a:solidFill>
              <a:latin typeface="Arial"/>
              <a:ea typeface="Arial"/>
              <a:cs typeface="Arial"/>
              <a:sym typeface="Arial"/>
            </a:endParaRPr>
          </a:p>
          <a:p>
            <a:pPr indent="0" lvl="0" marL="457200" rtl="0" algn="l">
              <a:lnSpc>
                <a:spcPct val="50000"/>
              </a:lnSpc>
              <a:spcBef>
                <a:spcPts val="1500"/>
              </a:spcBef>
              <a:spcAft>
                <a:spcPts val="0"/>
              </a:spcAft>
              <a:buNone/>
            </a:pPr>
            <a:r>
              <a:rPr b="1" lang="en-US" sz="1500">
                <a:solidFill>
                  <a:srgbClr val="534239"/>
                </a:solidFill>
                <a:latin typeface="Arial"/>
                <a:ea typeface="Arial"/>
                <a:cs typeface="Arial"/>
                <a:sym typeface="Arial"/>
              </a:rPr>
              <a:t>3. Luxatio, subluxatio lentis</a:t>
            </a:r>
            <a:endParaRPr b="1" sz="1500">
              <a:solidFill>
                <a:srgbClr val="534239"/>
              </a:solidFill>
              <a:latin typeface="Arial"/>
              <a:ea typeface="Arial"/>
              <a:cs typeface="Arial"/>
              <a:sym typeface="Arial"/>
            </a:endParaRPr>
          </a:p>
          <a:p>
            <a:pPr indent="0" lvl="0" marL="457200" rtl="0" algn="l">
              <a:lnSpc>
                <a:spcPct val="50000"/>
              </a:lnSpc>
              <a:spcBef>
                <a:spcPts val="1500"/>
              </a:spcBef>
              <a:spcAft>
                <a:spcPts val="0"/>
              </a:spcAft>
              <a:buNone/>
            </a:pPr>
            <a:r>
              <a:rPr b="1" lang="en-US" sz="1500">
                <a:solidFill>
                  <a:srgbClr val="534239"/>
                </a:solidFill>
                <a:latin typeface="Arial"/>
                <a:ea typeface="Arial"/>
                <a:cs typeface="Arial"/>
                <a:sym typeface="Arial"/>
              </a:rPr>
              <a:t>4. Rupture of the lens capsule</a:t>
            </a:r>
            <a:endParaRPr b="1" sz="1500">
              <a:solidFill>
                <a:srgbClr val="534239"/>
              </a:solidFill>
              <a:latin typeface="Arial"/>
              <a:ea typeface="Arial"/>
              <a:cs typeface="Arial"/>
              <a:sym typeface="Arial"/>
            </a:endParaRPr>
          </a:p>
          <a:p>
            <a:pPr indent="0" lvl="1" marL="457200" rtl="0" algn="l">
              <a:lnSpc>
                <a:spcPct val="50000"/>
              </a:lnSpc>
              <a:spcBef>
                <a:spcPts val="1500"/>
              </a:spcBef>
              <a:spcAft>
                <a:spcPts val="0"/>
              </a:spcAft>
              <a:buSzPts val="1100"/>
              <a:buNone/>
            </a:pPr>
            <a:r>
              <a:t/>
            </a:r>
            <a:endParaRPr b="1" sz="1500">
              <a:solidFill>
                <a:srgbClr val="534239"/>
              </a:solidFill>
              <a:latin typeface="Arial"/>
              <a:ea typeface="Arial"/>
              <a:cs typeface="Arial"/>
              <a:sym typeface="Arial"/>
            </a:endParaRPr>
          </a:p>
        </p:txBody>
      </p:sp>
      <p:sp>
        <p:nvSpPr>
          <p:cNvPr id="337" name="Google Shape;337;p41"/>
          <p:cNvSpPr txBox="1"/>
          <p:nvPr>
            <p:ph idx="1" type="body"/>
          </p:nvPr>
        </p:nvSpPr>
        <p:spPr>
          <a:xfrm>
            <a:off x="6372225" y="1196975"/>
            <a:ext cx="2613025" cy="2736850"/>
          </a:xfrm>
          <a:prstGeom prst="rect">
            <a:avLst/>
          </a:prstGeom>
          <a:noFill/>
          <a:ln>
            <a:noFill/>
          </a:ln>
        </p:spPr>
        <p:txBody>
          <a:bodyPr anchorCtr="0" anchor="t" bIns="45700" lIns="91425" spcFirstLastPara="1" rIns="91425" wrap="square" tIns="45700">
            <a:noAutofit/>
          </a:bodyPr>
          <a:lstStyle/>
          <a:p>
            <a:pPr indent="-317500" lvl="0" marL="457200" marR="0" rtl="0" algn="l">
              <a:spcBef>
                <a:spcPts val="0"/>
              </a:spcBef>
              <a:spcAft>
                <a:spcPts val="0"/>
              </a:spcAft>
              <a:buClr>
                <a:schemeClr val="dk1"/>
              </a:buClr>
              <a:buSzPts val="2200"/>
              <a:buFont typeface="Noto Sans Symbols"/>
              <a:buNone/>
            </a:pPr>
            <a:r>
              <a:t/>
            </a:r>
            <a:endParaRPr sz="2200">
              <a:solidFill>
                <a:schemeClr val="dk1"/>
              </a:solidFill>
              <a:latin typeface="Garamond"/>
              <a:ea typeface="Garamond"/>
              <a:cs typeface="Garamond"/>
              <a:sym typeface="Garamond"/>
            </a:endParaRPr>
          </a:p>
        </p:txBody>
      </p:sp>
      <p:sp>
        <p:nvSpPr>
          <p:cNvPr id="338" name="Google Shape;338;p41"/>
          <p:cNvSpPr txBox="1"/>
          <p:nvPr/>
        </p:nvSpPr>
        <p:spPr>
          <a:xfrm>
            <a:off x="4643437" y="3500437"/>
            <a:ext cx="1604962" cy="110013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grpSp>
        <p:nvGrpSpPr>
          <p:cNvPr id="339" name="Google Shape;339;p41"/>
          <p:cNvGrpSpPr/>
          <p:nvPr/>
        </p:nvGrpSpPr>
        <p:grpSpPr>
          <a:xfrm>
            <a:off x="5580062" y="1844675"/>
            <a:ext cx="3313194" cy="2856268"/>
            <a:chOff x="5219336" y="1844675"/>
            <a:chExt cx="3313200" cy="2857546"/>
          </a:xfrm>
        </p:grpSpPr>
        <p:sp>
          <p:nvSpPr>
            <p:cNvPr id="340" name="Google Shape;340;p41"/>
            <p:cNvSpPr txBox="1"/>
            <p:nvPr/>
          </p:nvSpPr>
          <p:spPr>
            <a:xfrm>
              <a:off x="5219700" y="1844675"/>
              <a:ext cx="3244850" cy="2187575"/>
            </a:xfrm>
            <a:prstGeom prst="rect">
              <a:avLst/>
            </a:prstGeom>
            <a:noFill/>
            <a:ln cap="flat" cmpd="sng" w="9525">
              <a:solidFill>
                <a:srgbClr val="907F76"/>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sp>
          <p:nvSpPr>
            <p:cNvPr id="341" name="Google Shape;341;p41"/>
            <p:cNvSpPr txBox="1"/>
            <p:nvPr/>
          </p:nvSpPr>
          <p:spPr>
            <a:xfrm>
              <a:off x="5219336" y="3501321"/>
              <a:ext cx="3313200" cy="1200900"/>
            </a:xfrm>
            <a:prstGeom prst="rect">
              <a:avLst/>
            </a:prstGeom>
            <a:noFill/>
            <a:ln cap="flat" cmpd="sng" w="9525">
              <a:solidFill>
                <a:srgbClr val="FFFF00"/>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Arial"/>
                <a:buNone/>
              </a:pPr>
              <a:r>
                <a:rPr lang="en-US" sz="1800">
                  <a:solidFill>
                    <a:schemeClr val="dk1"/>
                  </a:solidFill>
                </a:rPr>
                <a:t>The "D" shape of the pupil in iridodialysis is the result of tearing off the root part of the iris</a:t>
              </a:r>
              <a:endParaRPr/>
            </a:p>
          </p:txBody>
        </p:sp>
      </p:grpSp>
      <p:sp>
        <p:nvSpPr>
          <p:cNvPr id="342" name="Google Shape;342;p41"/>
          <p:cNvSpPr/>
          <p:nvPr/>
        </p:nvSpPr>
        <p:spPr>
          <a:xfrm rot="-2400000">
            <a:off x="6746875" y="2617787"/>
            <a:ext cx="671512" cy="576262"/>
          </a:xfrm>
          <a:custGeom>
            <a:rect b="b" l="l" r="r" t="t"/>
            <a:pathLst>
              <a:path extrusionOk="0" h="576262" w="671513">
                <a:moveTo>
                  <a:pt x="96046" y="0"/>
                </a:moveTo>
                <a:lnTo>
                  <a:pt x="575467" y="0"/>
                </a:lnTo>
                <a:lnTo>
                  <a:pt x="671513" y="96046"/>
                </a:lnTo>
                <a:lnTo>
                  <a:pt x="671513" y="576262"/>
                </a:lnTo>
                <a:lnTo>
                  <a:pt x="671513" y="576262"/>
                </a:lnTo>
                <a:lnTo>
                  <a:pt x="0" y="576262"/>
                </a:lnTo>
                <a:lnTo>
                  <a:pt x="0" y="576262"/>
                </a:lnTo>
                <a:lnTo>
                  <a:pt x="0" y="96046"/>
                </a:lnTo>
                <a:lnTo>
                  <a:pt x="96046" y="0"/>
                </a:lnTo>
                <a:close/>
              </a:path>
            </a:pathLst>
          </a:custGeom>
          <a:noFill/>
          <a:ln cap="flat" cmpd="sng" w="12700">
            <a:solidFill>
              <a:srgbClr val="FFFF00"/>
            </a:solidFill>
            <a:prstDash val="solid"/>
            <a:miter lim="800000"/>
            <a:headEnd len="sm" w="sm" type="none"/>
            <a:tailEnd len="sm" w="sm" type="none"/>
          </a:ln>
          <a:effectLst>
            <a:outerShdw blurRad="63500" dir="5400000" dist="25400">
              <a:srgbClr val="000000">
                <a:alpha val="49803"/>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pic>
        <p:nvPicPr>
          <p:cNvPr id="343" name="Google Shape;343;p41"/>
          <p:cNvPicPr preferRelativeResize="0"/>
          <p:nvPr/>
        </p:nvPicPr>
        <p:blipFill rotWithShape="1">
          <a:blip r:embed="rId4">
            <a:alphaModFix/>
          </a:blip>
          <a:srcRect b="0" l="18005" r="18005" t="1713"/>
          <a:stretch/>
        </p:blipFill>
        <p:spPr>
          <a:xfrm>
            <a:off x="6300192" y="4509120"/>
            <a:ext cx="1351384" cy="1409568"/>
          </a:xfrm>
          <a:prstGeom prst="rect">
            <a:avLst/>
          </a:prstGeom>
          <a:noFill/>
          <a:ln>
            <a:noFill/>
          </a:ln>
        </p:spPr>
      </p:pic>
      <p:pic>
        <p:nvPicPr>
          <p:cNvPr descr="SL23" id="344" name="Google Shape;344;p41"/>
          <p:cNvPicPr preferRelativeResize="0"/>
          <p:nvPr/>
        </p:nvPicPr>
        <p:blipFill rotWithShape="1">
          <a:blip r:embed="rId5">
            <a:alphaModFix/>
          </a:blip>
          <a:srcRect b="0" l="20940" r="20940" t="0"/>
          <a:stretch/>
        </p:blipFill>
        <p:spPr>
          <a:xfrm>
            <a:off x="7740352" y="4509120"/>
            <a:ext cx="1262733" cy="1340043"/>
          </a:xfrm>
          <a:prstGeom prst="rect">
            <a:avLst/>
          </a:prstGeom>
          <a:noFill/>
          <a:ln>
            <a:noFill/>
          </a:ln>
        </p:spPr>
      </p:pic>
      <p:sp>
        <p:nvSpPr>
          <p:cNvPr id="345" name="Google Shape;345;p41"/>
          <p:cNvSpPr txBox="1"/>
          <p:nvPr/>
        </p:nvSpPr>
        <p:spPr>
          <a:xfrm>
            <a:off x="6156325" y="4508500"/>
            <a:ext cx="1698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Arial"/>
              <a:buNone/>
            </a:pPr>
            <a:r>
              <a:t/>
            </a:r>
            <a:endParaRPr b="1" i="0" sz="1800" u="none">
              <a:solidFill>
                <a:schemeClr val="dk1"/>
              </a:solidFill>
              <a:latin typeface="Arial"/>
              <a:ea typeface="Arial"/>
              <a:cs typeface="Arial"/>
              <a:sym typeface="Arial"/>
            </a:endParaRPr>
          </a:p>
        </p:txBody>
      </p:sp>
      <p:sp>
        <p:nvSpPr>
          <p:cNvPr id="346" name="Google Shape;346;p41"/>
          <p:cNvSpPr txBox="1"/>
          <p:nvPr/>
        </p:nvSpPr>
        <p:spPr>
          <a:xfrm>
            <a:off x="7740650" y="4508500"/>
            <a:ext cx="13050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FFFF"/>
              </a:buClr>
              <a:buSzPts val="1800"/>
              <a:buFont typeface="Arial"/>
              <a:buNone/>
            </a:pPr>
            <a:r>
              <a:t/>
            </a:r>
            <a:endParaRPr/>
          </a:p>
        </p:txBody>
      </p:sp>
    </p:spTree>
  </p:cSld>
  <p:clrMapOvr>
    <a:masterClrMapping/>
  </p:clrMapOvr>
  <p:transition spd="slow">
    <p:fade thruBlk="1"/>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2"/>
          <p:cNvSpPr txBox="1"/>
          <p:nvPr>
            <p:ph type="title"/>
          </p:nvPr>
        </p:nvSpPr>
        <p:spPr>
          <a:xfrm>
            <a:off x="250825" y="333375"/>
            <a:ext cx="8893175" cy="12954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3700"/>
              <a:buFont typeface="Arial"/>
              <a:buNone/>
            </a:pPr>
            <a:r>
              <a:rPr lang="en-US" sz="3700">
                <a:latin typeface="Arial"/>
                <a:ea typeface="Arial"/>
                <a:cs typeface="Arial"/>
                <a:sym typeface="Arial"/>
              </a:rPr>
              <a:t>Illic tissue injuries - bleeding, dehiscence, prolapsus iridis</a:t>
            </a:r>
            <a:endParaRPr/>
          </a:p>
        </p:txBody>
      </p:sp>
      <p:pic>
        <p:nvPicPr>
          <p:cNvPr id="352" name="Google Shape;352;p42"/>
          <p:cNvPicPr preferRelativeResize="0"/>
          <p:nvPr>
            <p:ph idx="1" type="body"/>
          </p:nvPr>
        </p:nvPicPr>
        <p:blipFill rotWithShape="1">
          <a:blip r:embed="rId3">
            <a:alphaModFix/>
          </a:blip>
          <a:srcRect b="4809" l="0" r="0" t="1"/>
          <a:stretch/>
        </p:blipFill>
        <p:spPr>
          <a:xfrm>
            <a:off x="1403350" y="1916112"/>
            <a:ext cx="3036887" cy="2081212"/>
          </a:xfrm>
          <a:prstGeom prst="rect">
            <a:avLst/>
          </a:prstGeom>
          <a:noFill/>
          <a:ln>
            <a:noFill/>
          </a:ln>
        </p:spPr>
      </p:pic>
      <p:pic>
        <p:nvPicPr>
          <p:cNvPr id="353" name="Google Shape;353;p42"/>
          <p:cNvPicPr preferRelativeResize="0"/>
          <p:nvPr>
            <p:ph idx="2" type="body"/>
          </p:nvPr>
        </p:nvPicPr>
        <p:blipFill rotWithShape="1">
          <a:blip r:embed="rId4">
            <a:alphaModFix/>
          </a:blip>
          <a:srcRect b="5527" l="0" r="0" t="5528"/>
          <a:stretch/>
        </p:blipFill>
        <p:spPr>
          <a:xfrm>
            <a:off x="5257800" y="1981200"/>
            <a:ext cx="3429000" cy="1981200"/>
          </a:xfrm>
          <a:prstGeom prst="rect">
            <a:avLst/>
          </a:prstGeom>
          <a:noFill/>
          <a:ln cap="flat" cmpd="sng" w="9525">
            <a:solidFill>
              <a:srgbClr val="907F76"/>
            </a:solidFill>
            <a:prstDash val="solid"/>
            <a:miter lim="524288"/>
            <a:headEnd len="sm" w="sm" type="none"/>
            <a:tailEnd len="sm" w="sm" type="none"/>
          </a:ln>
        </p:spPr>
      </p:pic>
      <p:pic>
        <p:nvPicPr>
          <p:cNvPr id="354" name="Google Shape;354;p42"/>
          <p:cNvPicPr preferRelativeResize="0"/>
          <p:nvPr>
            <p:ph idx="3" type="body"/>
          </p:nvPr>
        </p:nvPicPr>
        <p:blipFill rotWithShape="1">
          <a:blip r:embed="rId5">
            <a:alphaModFix/>
          </a:blip>
          <a:srcRect b="8854" l="0" r="0" t="8854"/>
          <a:stretch/>
        </p:blipFill>
        <p:spPr>
          <a:xfrm>
            <a:off x="927100" y="4194963"/>
            <a:ext cx="3429000" cy="1981200"/>
          </a:xfrm>
          <a:prstGeom prst="rect">
            <a:avLst/>
          </a:prstGeom>
          <a:noFill/>
          <a:ln>
            <a:noFill/>
          </a:ln>
        </p:spPr>
      </p:pic>
      <p:sp>
        <p:nvSpPr>
          <p:cNvPr id="355" name="Google Shape;355;p42"/>
          <p:cNvSpPr/>
          <p:nvPr/>
        </p:nvSpPr>
        <p:spPr>
          <a:xfrm rot="8100000">
            <a:off x="6746875" y="2617787"/>
            <a:ext cx="671512" cy="576262"/>
          </a:xfrm>
          <a:custGeom>
            <a:rect b="b" l="l" r="r" t="t"/>
            <a:pathLst>
              <a:path extrusionOk="0" h="576262" w="671513">
                <a:moveTo>
                  <a:pt x="96046" y="0"/>
                </a:moveTo>
                <a:lnTo>
                  <a:pt x="575467" y="0"/>
                </a:lnTo>
                <a:lnTo>
                  <a:pt x="671513" y="96046"/>
                </a:lnTo>
                <a:lnTo>
                  <a:pt x="671513" y="576262"/>
                </a:lnTo>
                <a:lnTo>
                  <a:pt x="671513" y="576262"/>
                </a:lnTo>
                <a:lnTo>
                  <a:pt x="0" y="576262"/>
                </a:lnTo>
                <a:lnTo>
                  <a:pt x="0" y="576262"/>
                </a:lnTo>
                <a:lnTo>
                  <a:pt x="0" y="96046"/>
                </a:lnTo>
                <a:lnTo>
                  <a:pt x="96046" y="0"/>
                </a:lnTo>
                <a:close/>
              </a:path>
            </a:pathLst>
          </a:custGeom>
          <a:noFill/>
          <a:ln cap="flat" cmpd="sng" w="12700">
            <a:solidFill>
              <a:srgbClr val="FFFF00"/>
            </a:solidFill>
            <a:prstDash val="solid"/>
            <a:miter lim="800000"/>
            <a:headEnd len="sm" w="sm" type="none"/>
            <a:tailEnd len="sm" w="sm" type="none"/>
          </a:ln>
          <a:effectLst>
            <a:outerShdw blurRad="63500" dir="5400000" dist="25400">
              <a:srgbClr val="000000">
                <a:alpha val="49803"/>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sp>
        <p:nvSpPr>
          <p:cNvPr id="356" name="Google Shape;356;p42"/>
          <p:cNvSpPr txBox="1"/>
          <p:nvPr/>
        </p:nvSpPr>
        <p:spPr>
          <a:xfrm>
            <a:off x="1547812" y="3779837"/>
            <a:ext cx="1317625" cy="369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Arial"/>
              <a:buNone/>
            </a:pPr>
            <a:r>
              <a:rPr b="0" i="1" lang="en-US" sz="1800" u="none">
                <a:solidFill>
                  <a:schemeClr val="dk1"/>
                </a:solidFill>
                <a:latin typeface="Arial"/>
                <a:ea typeface="Arial"/>
                <a:cs typeface="Arial"/>
                <a:sym typeface="Arial"/>
              </a:rPr>
              <a:t>hyphaema</a:t>
            </a:r>
            <a:endParaRPr/>
          </a:p>
        </p:txBody>
      </p:sp>
      <p:sp>
        <p:nvSpPr>
          <p:cNvPr descr="N19" id="357" name="Google Shape;357;p42"/>
          <p:cNvSpPr txBox="1"/>
          <p:nvPr/>
        </p:nvSpPr>
        <p:spPr>
          <a:xfrm>
            <a:off x="179387" y="4278312"/>
            <a:ext cx="1584325" cy="181451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sp>
        <p:nvSpPr>
          <p:cNvPr id="358" name="Google Shape;358;p42"/>
          <p:cNvSpPr txBox="1"/>
          <p:nvPr/>
        </p:nvSpPr>
        <p:spPr>
          <a:xfrm>
            <a:off x="5219700" y="4005262"/>
            <a:ext cx="3384600" cy="923400"/>
          </a:xfrm>
          <a:prstGeom prst="rect">
            <a:avLst/>
          </a:prstGeom>
          <a:noFill/>
          <a:ln cap="flat" cmpd="sng" w="9525">
            <a:solidFill>
              <a:srgbClr val="FFFF00"/>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Arial"/>
              <a:buNone/>
            </a:pPr>
            <a:r>
              <a:rPr lang="en-US" sz="1800">
                <a:solidFill>
                  <a:schemeClr val="dk1"/>
                </a:solidFill>
              </a:rPr>
              <a:t>"D" shaped pupil in iridodialysis - tearing off the root part of the iris</a:t>
            </a:r>
            <a:endParaRPr/>
          </a:p>
        </p:txBody>
      </p:sp>
      <p:sp>
        <p:nvSpPr>
          <p:cNvPr id="359" name="Google Shape;359;p42"/>
          <p:cNvSpPr txBox="1"/>
          <p:nvPr/>
        </p:nvSpPr>
        <p:spPr>
          <a:xfrm>
            <a:off x="3257574" y="5368338"/>
            <a:ext cx="2879700" cy="914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rPr lang="en-US" sz="1800">
                <a:solidFill>
                  <a:schemeClr val="dk1"/>
                </a:solidFill>
              </a:rPr>
              <a:t>Traumatic mydriasis due to rupture of the sphincter iridis</a:t>
            </a:r>
            <a:endParaRPr/>
          </a:p>
          <a:p>
            <a:pPr indent="0" lvl="0" marL="0" marR="0" rtl="0" algn="l">
              <a:lnSpc>
                <a:spcPct val="100000"/>
              </a:lnSpc>
              <a:spcBef>
                <a:spcPts val="0"/>
              </a:spcBef>
              <a:spcAft>
                <a:spcPts val="0"/>
              </a:spcAft>
              <a:buNone/>
            </a:pPr>
            <a:r>
              <a:t/>
            </a:r>
            <a:endParaRPr b="0" i="1" sz="1800" u="none">
              <a:solidFill>
                <a:schemeClr val="dk1"/>
              </a:solidFill>
              <a:latin typeface="Arial"/>
              <a:ea typeface="Arial"/>
              <a:cs typeface="Arial"/>
              <a:sym typeface="Arial"/>
            </a:endParaRPr>
          </a:p>
        </p:txBody>
      </p:sp>
      <p:sp>
        <p:nvSpPr>
          <p:cNvPr id="360" name="Google Shape;360;p42"/>
          <p:cNvSpPr txBox="1"/>
          <p:nvPr/>
        </p:nvSpPr>
        <p:spPr>
          <a:xfrm>
            <a:off x="3717612" y="5587338"/>
            <a:ext cx="3743400" cy="4764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cxnSp>
        <p:nvCxnSpPr>
          <p:cNvPr id="361" name="Google Shape;361;p42"/>
          <p:cNvCxnSpPr/>
          <p:nvPr/>
        </p:nvCxnSpPr>
        <p:spPr>
          <a:xfrm flipH="1">
            <a:off x="4572000" y="1484312"/>
            <a:ext cx="431800" cy="3816350"/>
          </a:xfrm>
          <a:prstGeom prst="straightConnector1">
            <a:avLst/>
          </a:prstGeom>
          <a:noFill/>
          <a:ln cap="flat" cmpd="sng" w="9525">
            <a:solidFill>
              <a:schemeClr val="dk1"/>
            </a:solidFill>
            <a:prstDash val="solid"/>
            <a:miter lim="800000"/>
            <a:headEnd len="med" w="med" type="none"/>
            <a:tailEnd len="med" w="med" type="triangle"/>
          </a:ln>
        </p:spPr>
      </p:cxnSp>
      <p:cxnSp>
        <p:nvCxnSpPr>
          <p:cNvPr id="362" name="Google Shape;362;p42"/>
          <p:cNvCxnSpPr/>
          <p:nvPr/>
        </p:nvCxnSpPr>
        <p:spPr>
          <a:xfrm flipH="1" rot="10800000">
            <a:off x="6156325" y="3789362"/>
            <a:ext cx="1655762" cy="792162"/>
          </a:xfrm>
          <a:prstGeom prst="straightConnector1">
            <a:avLst/>
          </a:prstGeom>
          <a:noFill/>
          <a:ln cap="flat" cmpd="sng" w="9525">
            <a:solidFill>
              <a:schemeClr val="dk1"/>
            </a:solidFill>
            <a:prstDash val="solid"/>
            <a:miter lim="800000"/>
            <a:headEnd len="med" w="med"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60"/>
                                        </p:tgtEl>
                                        <p:attrNameLst>
                                          <p:attrName>style.visibility</p:attrName>
                                        </p:attrNameLst>
                                      </p:cBhvr>
                                      <p:to>
                                        <p:strVal val="visible"/>
                                      </p:to>
                                    </p:set>
                                    <p:animEffect filter="fade" transition="in">
                                      <p:cBhvr>
                                        <p:cTn dur="2000"/>
                                        <p:tgtEl>
                                          <p:spTgt spid="360"/>
                                        </p:tgtEl>
                                      </p:cBhvr>
                                    </p:animEffect>
                                  </p:childTnLst>
                                </p:cTn>
                              </p:par>
                              <p:par>
                                <p:cTn fill="hold" nodeType="withEffect" presetClass="entr" presetID="10" presetSubtype="0">
                                  <p:stCondLst>
                                    <p:cond delay="0"/>
                                  </p:stCondLst>
                                  <p:childTnLst>
                                    <p:set>
                                      <p:cBhvr>
                                        <p:cTn dur="1" fill="hold">
                                          <p:stCondLst>
                                            <p:cond delay="0"/>
                                          </p:stCondLst>
                                        </p:cTn>
                                        <p:tgtEl>
                                          <p:spTgt spid="361"/>
                                        </p:tgtEl>
                                        <p:attrNameLst>
                                          <p:attrName>style.visibility</p:attrName>
                                        </p:attrNameLst>
                                      </p:cBhvr>
                                      <p:to>
                                        <p:strVal val="visible"/>
                                      </p:to>
                                    </p:set>
                                    <p:animEffect filter="fade" transition="in">
                                      <p:cBhvr>
                                        <p:cTn dur="500"/>
                                        <p:tgtEl>
                                          <p:spTgt spid="36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43"/>
          <p:cNvSpPr txBox="1"/>
          <p:nvPr>
            <p:ph type="title"/>
          </p:nvPr>
        </p:nvSpPr>
        <p:spPr>
          <a:xfrm>
            <a:off x="395287" y="188912"/>
            <a:ext cx="8929687" cy="12954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534239"/>
              </a:buClr>
              <a:buSzPts val="3600"/>
              <a:buFont typeface="Arial"/>
              <a:buNone/>
            </a:pPr>
            <a:r>
              <a:rPr lang="en-US" sz="3600">
                <a:solidFill>
                  <a:srgbClr val="534239"/>
                </a:solidFill>
                <a:latin typeface="Arial"/>
                <a:ea typeface="Arial"/>
                <a:cs typeface="Arial"/>
                <a:sym typeface="Arial"/>
              </a:rPr>
              <a:t>Lagrangian posterior contusion syndrome</a:t>
            </a:r>
            <a:endParaRPr/>
          </a:p>
        </p:txBody>
      </p:sp>
      <p:pic>
        <p:nvPicPr>
          <p:cNvPr id="369" name="Google Shape;369;p43"/>
          <p:cNvPicPr preferRelativeResize="0"/>
          <p:nvPr>
            <p:ph idx="1" type="body"/>
          </p:nvPr>
        </p:nvPicPr>
        <p:blipFill rotWithShape="1">
          <a:blip r:embed="rId3">
            <a:alphaModFix/>
          </a:blip>
          <a:srcRect b="0" l="14632" r="14633" t="0"/>
          <a:stretch/>
        </p:blipFill>
        <p:spPr>
          <a:xfrm>
            <a:off x="5508625" y="1700212"/>
            <a:ext cx="3429000" cy="4114800"/>
          </a:xfrm>
          <a:prstGeom prst="rect">
            <a:avLst/>
          </a:prstGeom>
          <a:noFill/>
          <a:ln>
            <a:noFill/>
          </a:ln>
        </p:spPr>
      </p:pic>
      <p:cxnSp>
        <p:nvCxnSpPr>
          <p:cNvPr id="370" name="Google Shape;370;p43"/>
          <p:cNvCxnSpPr/>
          <p:nvPr/>
        </p:nvCxnSpPr>
        <p:spPr>
          <a:xfrm>
            <a:off x="4211637" y="2997200"/>
            <a:ext cx="2952750" cy="2160587"/>
          </a:xfrm>
          <a:prstGeom prst="straightConnector1">
            <a:avLst/>
          </a:prstGeom>
          <a:noFill/>
          <a:ln cap="flat" cmpd="sng" w="9525">
            <a:solidFill>
              <a:schemeClr val="dk1"/>
            </a:solidFill>
            <a:prstDash val="solid"/>
            <a:miter lim="800000"/>
            <a:headEnd len="med" w="med" type="none"/>
            <a:tailEnd len="med" w="med" type="triangle"/>
          </a:ln>
        </p:spPr>
      </p:cxnSp>
      <p:pic>
        <p:nvPicPr>
          <p:cNvPr id="371" name="Google Shape;371;p43"/>
          <p:cNvPicPr preferRelativeResize="0"/>
          <p:nvPr/>
        </p:nvPicPr>
        <p:blipFill rotWithShape="1">
          <a:blip r:embed="rId4">
            <a:alphaModFix/>
          </a:blip>
          <a:srcRect b="10434" l="0" r="0" t="10435"/>
          <a:stretch/>
        </p:blipFill>
        <p:spPr>
          <a:xfrm>
            <a:off x="3419475" y="5157787"/>
            <a:ext cx="2016125" cy="1055687"/>
          </a:xfrm>
          <a:prstGeom prst="rect">
            <a:avLst/>
          </a:prstGeom>
          <a:noFill/>
          <a:ln>
            <a:noFill/>
          </a:ln>
        </p:spPr>
      </p:pic>
      <p:cxnSp>
        <p:nvCxnSpPr>
          <p:cNvPr id="372" name="Google Shape;372;p43"/>
          <p:cNvCxnSpPr/>
          <p:nvPr/>
        </p:nvCxnSpPr>
        <p:spPr>
          <a:xfrm>
            <a:off x="2771775" y="4221162"/>
            <a:ext cx="1655762" cy="1368425"/>
          </a:xfrm>
          <a:prstGeom prst="straightConnector1">
            <a:avLst/>
          </a:prstGeom>
          <a:noFill/>
          <a:ln cap="flat" cmpd="sng" w="25400">
            <a:solidFill>
              <a:srgbClr val="897970">
                <a:alpha val="89803"/>
              </a:srgbClr>
            </a:solidFill>
            <a:prstDash val="solid"/>
            <a:miter lim="800000"/>
            <a:headEnd len="med" w="med" type="none"/>
            <a:tailEnd len="med" w="med" type="stealth"/>
          </a:ln>
        </p:spPr>
      </p:cxnSp>
      <p:sp>
        <p:nvSpPr>
          <p:cNvPr id="373" name="Google Shape;373;p43"/>
          <p:cNvSpPr txBox="1"/>
          <p:nvPr>
            <p:ph idx="1" type="body"/>
          </p:nvPr>
        </p:nvSpPr>
        <p:spPr>
          <a:xfrm>
            <a:off x="323850" y="1628775"/>
            <a:ext cx="7488237" cy="41148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80000"/>
              </a:lnSpc>
              <a:spcBef>
                <a:spcPts val="2000"/>
              </a:spcBef>
              <a:spcAft>
                <a:spcPts val="0"/>
              </a:spcAft>
              <a:buNone/>
            </a:pPr>
            <a:r>
              <a:rPr lang="en-US" sz="1900">
                <a:latin typeface="Arial"/>
                <a:ea typeface="Arial"/>
                <a:cs typeface="Arial"/>
                <a:sym typeface="Arial"/>
              </a:rPr>
              <a:t>- Bleeding occurs in the vitreous body, haemophthalmus</a:t>
            </a:r>
            <a:endParaRPr sz="1900">
              <a:latin typeface="Arial"/>
              <a:ea typeface="Arial"/>
              <a:cs typeface="Arial"/>
              <a:sym typeface="Arial"/>
            </a:endParaRPr>
          </a:p>
          <a:p>
            <a:pPr indent="0" lvl="0" marL="0" rtl="0" algn="l">
              <a:lnSpc>
                <a:spcPct val="80000"/>
              </a:lnSpc>
              <a:spcBef>
                <a:spcPts val="2000"/>
              </a:spcBef>
              <a:spcAft>
                <a:spcPts val="0"/>
              </a:spcAft>
              <a:buNone/>
            </a:pPr>
            <a:r>
              <a:rPr lang="en-US" sz="1900">
                <a:latin typeface="Arial"/>
                <a:ea typeface="Arial"/>
                <a:cs typeface="Arial"/>
                <a:sym typeface="Arial"/>
              </a:rPr>
              <a:t>- Vasomotor reactions of blood vessels of the retina and choroid are:</a:t>
            </a:r>
            <a:endParaRPr sz="1900">
              <a:latin typeface="Arial"/>
              <a:ea typeface="Arial"/>
              <a:cs typeface="Arial"/>
              <a:sym typeface="Arial"/>
            </a:endParaRPr>
          </a:p>
          <a:p>
            <a:pPr indent="0" lvl="0" marL="0" rtl="0" algn="l">
              <a:lnSpc>
                <a:spcPct val="80000"/>
              </a:lnSpc>
              <a:spcBef>
                <a:spcPts val="2000"/>
              </a:spcBef>
              <a:spcAft>
                <a:spcPts val="0"/>
              </a:spcAft>
              <a:buNone/>
            </a:pPr>
            <a:r>
              <a:rPr lang="en-US" sz="1900">
                <a:latin typeface="Arial"/>
                <a:ea typeface="Arial"/>
                <a:cs typeface="Arial"/>
                <a:sym typeface="Arial"/>
              </a:rPr>
              <a:t>a) Berlin's angiopathy - a consequence of arterial vasospasm and leads to whitish edema of the retina</a:t>
            </a:r>
            <a:endParaRPr sz="1900">
              <a:latin typeface="Arial"/>
              <a:ea typeface="Arial"/>
              <a:cs typeface="Arial"/>
              <a:sym typeface="Arial"/>
            </a:endParaRPr>
          </a:p>
          <a:p>
            <a:pPr indent="0" lvl="0" marL="0" rtl="0" algn="l">
              <a:lnSpc>
                <a:spcPct val="80000"/>
              </a:lnSpc>
              <a:spcBef>
                <a:spcPts val="2000"/>
              </a:spcBef>
              <a:spcAft>
                <a:spcPts val="0"/>
              </a:spcAft>
              <a:buNone/>
            </a:pPr>
            <a:r>
              <a:rPr lang="en-US" sz="1900">
                <a:latin typeface="Arial"/>
                <a:ea typeface="Arial"/>
                <a:cs typeface="Arial"/>
                <a:sym typeface="Arial"/>
              </a:rPr>
              <a:t>b) Purcher's angiopathy, which is a consequence of increased permeability of veins and manifests as exudate(s) of the retina</a:t>
            </a:r>
            <a:endParaRPr sz="1900">
              <a:latin typeface="Arial"/>
              <a:ea typeface="Arial"/>
              <a:cs typeface="Arial"/>
              <a:sym typeface="Arial"/>
            </a:endParaRPr>
          </a:p>
          <a:p>
            <a:pPr indent="0" lvl="0" marL="0" rtl="0" algn="l">
              <a:lnSpc>
                <a:spcPct val="80000"/>
              </a:lnSpc>
              <a:spcBef>
                <a:spcPts val="2000"/>
              </a:spcBef>
              <a:spcAft>
                <a:spcPts val="0"/>
              </a:spcAft>
              <a:buNone/>
            </a:pPr>
            <a:r>
              <a:rPr lang="en-US" sz="1900">
                <a:latin typeface="Arial"/>
                <a:ea typeface="Arial"/>
                <a:cs typeface="Arial"/>
                <a:sym typeface="Arial"/>
              </a:rPr>
              <a:t>- Rupture of the choroid or retina</a:t>
            </a:r>
            <a:endParaRPr sz="1900">
              <a:latin typeface="Arial"/>
              <a:ea typeface="Arial"/>
              <a:cs typeface="Arial"/>
              <a:sym typeface="Arial"/>
            </a:endParaRPr>
          </a:p>
          <a:p>
            <a:pPr indent="0" lvl="0" marL="0" rtl="0" algn="l">
              <a:lnSpc>
                <a:spcPct val="80000"/>
              </a:lnSpc>
              <a:spcBef>
                <a:spcPts val="2000"/>
              </a:spcBef>
              <a:spcAft>
                <a:spcPts val="0"/>
              </a:spcAft>
              <a:buNone/>
            </a:pPr>
            <a:r>
              <a:rPr lang="en-US" sz="1900">
                <a:latin typeface="Arial"/>
                <a:ea typeface="Arial"/>
                <a:cs typeface="Arial"/>
                <a:sym typeface="Arial"/>
              </a:rPr>
              <a:t>- Ablated retinae</a:t>
            </a:r>
            <a:endParaRPr sz="1900">
              <a:latin typeface="Arial"/>
              <a:ea typeface="Arial"/>
              <a:cs typeface="Arial"/>
              <a:sym typeface="Arial"/>
            </a:endParaRPr>
          </a:p>
          <a:p>
            <a:pPr indent="0" lvl="0" marL="0" rtl="0" algn="l">
              <a:lnSpc>
                <a:spcPct val="80000"/>
              </a:lnSpc>
              <a:spcBef>
                <a:spcPts val="2000"/>
              </a:spcBef>
              <a:spcAft>
                <a:spcPts val="0"/>
              </a:spcAft>
              <a:buNone/>
            </a:pPr>
            <a:r>
              <a:rPr lang="en-US" sz="1900">
                <a:latin typeface="Arial"/>
                <a:ea typeface="Arial"/>
                <a:cs typeface="Arial"/>
                <a:sym typeface="Arial"/>
              </a:rPr>
              <a:t>- Ruptura bulbi - most often perilimbal in the region of Schlemm's canal</a:t>
            </a:r>
            <a:endParaRPr sz="1900">
              <a:latin typeface="Arial"/>
              <a:ea typeface="Arial"/>
              <a:cs typeface="Arial"/>
              <a:sym typeface="Arial"/>
            </a:endParaRPr>
          </a:p>
          <a:p>
            <a:pPr indent="0" lvl="0" marL="0" rtl="0" algn="l">
              <a:lnSpc>
                <a:spcPct val="80000"/>
              </a:lnSpc>
              <a:spcBef>
                <a:spcPts val="2000"/>
              </a:spcBef>
              <a:spcAft>
                <a:spcPts val="0"/>
              </a:spcAft>
              <a:buClr>
                <a:schemeClr val="dk1"/>
              </a:buClr>
              <a:buSzPct val="100000"/>
              <a:buNone/>
            </a:pPr>
            <a:r>
              <a:t/>
            </a:r>
            <a:endParaRPr sz="1900">
              <a:latin typeface="Arial"/>
              <a:ea typeface="Arial"/>
              <a:cs typeface="Arial"/>
              <a:sym typeface="Arial"/>
            </a:endParaRPr>
          </a:p>
          <a:p>
            <a:pPr indent="-336550" lvl="0" marL="457200" rtl="0" algn="l">
              <a:spcBef>
                <a:spcPts val="2000"/>
              </a:spcBef>
              <a:spcAft>
                <a:spcPts val="0"/>
              </a:spcAft>
              <a:buClr>
                <a:schemeClr val="dk1"/>
              </a:buClr>
              <a:buSzPct val="100000"/>
              <a:buNone/>
            </a:pPr>
            <a:r>
              <a:t/>
            </a:r>
            <a:endParaRPr b="0" i="0" sz="1900" u="none">
              <a:solidFill>
                <a:schemeClr val="dk1"/>
              </a:solidFill>
              <a:latin typeface="Arial"/>
              <a:ea typeface="Arial"/>
              <a:cs typeface="Arial"/>
              <a:sym typeface="Arial"/>
            </a:endParaRPr>
          </a:p>
        </p:txBody>
      </p:sp>
    </p:spTree>
  </p:cSld>
  <p:clrMapOvr>
    <a:masterClrMapping/>
  </p:clrMapOvr>
  <p:transition spd="slow">
    <p:fade thruBlk="1"/>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44"/>
          <p:cNvSpPr txBox="1"/>
          <p:nvPr>
            <p:ph idx="1" type="body"/>
          </p:nvPr>
        </p:nvSpPr>
        <p:spPr>
          <a:xfrm>
            <a:off x="376237" y="149225"/>
            <a:ext cx="8372400" cy="3640200"/>
          </a:xfrm>
          <a:prstGeom prst="rect">
            <a:avLst/>
          </a:prstGeom>
          <a:noFill/>
          <a:ln>
            <a:noFill/>
          </a:ln>
        </p:spPr>
        <p:txBody>
          <a:bodyPr anchorCtr="0" anchor="t" bIns="45700" lIns="91425" spcFirstLastPara="1" rIns="91425" wrap="square" tIns="45700">
            <a:noAutofit/>
          </a:bodyPr>
          <a:lstStyle/>
          <a:p>
            <a:pPr indent="0" lvl="0" marL="0" rtl="0" algn="l">
              <a:lnSpc>
                <a:spcPct val="60000"/>
              </a:lnSpc>
              <a:spcBef>
                <a:spcPts val="2000"/>
              </a:spcBef>
              <a:spcAft>
                <a:spcPts val="0"/>
              </a:spcAft>
              <a:buSzPts val="275"/>
              <a:buNone/>
            </a:pPr>
            <a:r>
              <a:rPr b="1" lang="en-US" sz="1650">
                <a:latin typeface="Arial"/>
                <a:ea typeface="Arial"/>
                <a:cs typeface="Arial"/>
                <a:sym typeface="Arial"/>
              </a:rPr>
              <a:t>COMPLICATIONS OF EYE INJURIES</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1. Corneal ulcer due to corneal erosion and edema</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2. Posttraumatic hypotonia</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1. A typical sign is stagnant papilla edema with peripapillary hemorrhages</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2. and the ratio of arteries and veins changes to A : V - 2 : 4</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3. Intraocular hypertension</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It occurs due to the reactive secretion of the chamber fluid and due to damage to</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 the outflow tracts of the anterior segment of the eye</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4. Secondary glaucoma is a consequence</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          - Hyphema and siderosis of certain intraocular structures, hemosiderosis</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          - Cleft of the ventricular angle that accompanies large iridodialysis</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          - Subluxations and luxations of the lens in the anterior chamber</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5. Uveitis</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DIAGNOSIS - biomicroscope, ophthalmoscopy, echosonography</a:t>
            </a:r>
            <a:endParaRPr b="1" sz="1650">
              <a:latin typeface="Arial"/>
              <a:ea typeface="Arial"/>
              <a:cs typeface="Arial"/>
              <a:sym typeface="Arial"/>
            </a:endParaRPr>
          </a:p>
          <a:p>
            <a:pPr indent="0" lvl="0" marL="0" rtl="0" algn="l">
              <a:lnSpc>
                <a:spcPct val="60000"/>
              </a:lnSpc>
              <a:spcBef>
                <a:spcPts val="2000"/>
              </a:spcBef>
              <a:spcAft>
                <a:spcPts val="0"/>
              </a:spcAft>
              <a:buSzPts val="275"/>
              <a:buNone/>
            </a:pPr>
            <a:r>
              <a:rPr b="1" lang="en-US" sz="1650">
                <a:latin typeface="Arial"/>
                <a:ea typeface="Arial"/>
                <a:cs typeface="Arial"/>
                <a:sym typeface="Arial"/>
              </a:rPr>
              <a:t>TREATMENT - there is no scheme, it depends on the severity of the injury, in the case of complications and surgery, hospitalization is advised</a:t>
            </a:r>
            <a:endParaRPr b="1" sz="1650">
              <a:latin typeface="Arial"/>
              <a:ea typeface="Arial"/>
              <a:cs typeface="Arial"/>
              <a:sym typeface="Arial"/>
            </a:endParaRPr>
          </a:p>
          <a:p>
            <a:pPr indent="0" lvl="0" marL="0" marR="0" rtl="0" algn="l">
              <a:lnSpc>
                <a:spcPct val="60000"/>
              </a:lnSpc>
              <a:spcBef>
                <a:spcPts val="2000"/>
              </a:spcBef>
              <a:spcAft>
                <a:spcPts val="0"/>
              </a:spcAft>
              <a:buClr>
                <a:schemeClr val="dk1"/>
              </a:buClr>
              <a:buSzPts val="400"/>
              <a:buFont typeface="Noto Sans Symbols"/>
              <a:buNone/>
            </a:pPr>
            <a:r>
              <a:t/>
            </a:r>
            <a:endParaRPr b="1" sz="450">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45"/>
          <p:cNvSpPr txBox="1"/>
          <p:nvPr>
            <p:ph type="title"/>
          </p:nvPr>
        </p:nvSpPr>
        <p:spPr>
          <a:xfrm>
            <a:off x="323850" y="381000"/>
            <a:ext cx="8496300" cy="1371600"/>
          </a:xfrm>
          <a:prstGeom prst="rect">
            <a:avLst/>
          </a:prstGeom>
          <a:noFill/>
          <a:ln>
            <a:noFill/>
          </a:ln>
        </p:spPr>
        <p:txBody>
          <a:bodyPr anchorCtr="0" anchor="ctr" bIns="45700" lIns="91425" spcFirstLastPara="1" rIns="91425" wrap="square" tIns="45700">
            <a:normAutofit fontScale="90000"/>
          </a:bodyPr>
          <a:lstStyle/>
          <a:p>
            <a:pPr indent="0" lvl="0" marL="0" rtl="0" algn="l">
              <a:spcBef>
                <a:spcPts val="0"/>
              </a:spcBef>
              <a:spcAft>
                <a:spcPts val="0"/>
              </a:spcAft>
              <a:buNone/>
            </a:pPr>
            <a:r>
              <a:rPr b="1" lang="en-US" sz="1800">
                <a:solidFill>
                  <a:srgbClr val="534239"/>
                </a:solidFill>
                <a:latin typeface="Arial"/>
                <a:ea typeface="Arial"/>
                <a:cs typeface="Arial"/>
                <a:sym typeface="Arial"/>
              </a:rPr>
              <a:t>PENETRANT INJURIES OF THE EYE BALL (vulnus penetrans bulbi) – the integrity of the eyeball is violated, i.e. it breaks open the outer covering of the eyeball and there is only an entrance wound.</a:t>
            </a:r>
            <a:endParaRPr b="1" sz="1800">
              <a:solidFill>
                <a:srgbClr val="534239"/>
              </a:solidFill>
              <a:latin typeface="Arial"/>
              <a:ea typeface="Arial"/>
              <a:cs typeface="Arial"/>
              <a:sym typeface="Arial"/>
            </a:endParaRPr>
          </a:p>
          <a:p>
            <a:pPr indent="0" lvl="0" marL="0" rtl="0" algn="l">
              <a:spcBef>
                <a:spcPts val="0"/>
              </a:spcBef>
              <a:spcAft>
                <a:spcPts val="0"/>
              </a:spcAft>
              <a:buNone/>
            </a:pPr>
            <a:r>
              <a:rPr b="1" lang="en-US" sz="1800">
                <a:solidFill>
                  <a:srgbClr val="534239"/>
                </a:solidFill>
                <a:latin typeface="Arial"/>
                <a:ea typeface="Arial"/>
                <a:cs typeface="Arial"/>
                <a:sym typeface="Arial"/>
              </a:rPr>
              <a:t>PERFORATIVE INJURIES OF THE EYE BALL - when there is an entrance and exit wound of the eyeball</a:t>
            </a:r>
            <a:endParaRPr b="1" sz="1800">
              <a:solidFill>
                <a:srgbClr val="534239"/>
              </a:solidFill>
              <a:latin typeface="Arial"/>
              <a:ea typeface="Arial"/>
              <a:cs typeface="Arial"/>
              <a:sym typeface="Arial"/>
            </a:endParaRPr>
          </a:p>
          <a:p>
            <a:pPr indent="0" lvl="0" marL="0" rtl="0" algn="l">
              <a:lnSpc>
                <a:spcPct val="100000"/>
              </a:lnSpc>
              <a:spcBef>
                <a:spcPts val="0"/>
              </a:spcBef>
              <a:spcAft>
                <a:spcPts val="0"/>
              </a:spcAft>
              <a:buClr>
                <a:srgbClr val="534239"/>
              </a:buClr>
              <a:buSzPct val="100000"/>
              <a:buFont typeface="Arial"/>
              <a:buNone/>
            </a:pPr>
            <a:r>
              <a:t/>
            </a:r>
            <a:endParaRPr b="1" sz="1800">
              <a:solidFill>
                <a:srgbClr val="534239"/>
              </a:solidFill>
              <a:latin typeface="Arial"/>
              <a:ea typeface="Arial"/>
              <a:cs typeface="Arial"/>
              <a:sym typeface="Arial"/>
            </a:endParaRPr>
          </a:p>
        </p:txBody>
      </p:sp>
      <p:sp>
        <p:nvSpPr>
          <p:cNvPr id="384" name="Google Shape;384;p45"/>
          <p:cNvSpPr txBox="1"/>
          <p:nvPr>
            <p:ph idx="1" type="body"/>
          </p:nvPr>
        </p:nvSpPr>
        <p:spPr>
          <a:xfrm>
            <a:off x="611187" y="1989137"/>
            <a:ext cx="8137525" cy="3640137"/>
          </a:xfrm>
          <a:prstGeom prst="rect">
            <a:avLst/>
          </a:prstGeom>
          <a:noFill/>
          <a:ln>
            <a:noFill/>
          </a:ln>
        </p:spPr>
        <p:txBody>
          <a:bodyPr anchorCtr="0" anchor="t" bIns="45700" lIns="91425" spcFirstLastPara="1" rIns="91425" wrap="square" tIns="45700">
            <a:noAutofit/>
          </a:bodyPr>
          <a:lstStyle/>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DEFINITION</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 - penetrating injuries are caused by the action of sharp or pointed objects that lead only to </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laceration of part of the thickness of the wall or breakthrough of the entire thickness of the </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wall when talking about perforation</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circumstances: workplace, in traffic, in children's play: knife, scissors, toys</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objects: tools, metal, glass, wood, explosives</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DIVISION according to 1,2,3 :</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1. localization: corneal, scleral and corneo-scleral</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2. the severity of the injury:</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a. The size of the wound</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b. Loss of internal structures, injury to the lens, hemophthalmus, retention of a foreign body,</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 introduction of infection</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3 a. with foreign body retention</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Infection - endophthalmitis</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Metallosis - chemical action of a foreign body</a:t>
            </a:r>
            <a:endParaRPr b="1" sz="1420">
              <a:solidFill>
                <a:srgbClr val="800000"/>
              </a:solidFill>
              <a:latin typeface="Arial"/>
              <a:ea typeface="Arial"/>
              <a:cs typeface="Arial"/>
              <a:sym typeface="Arial"/>
            </a:endParaRPr>
          </a:p>
          <a:p>
            <a:pPr indent="0" lvl="0" marL="0" rtl="0" algn="l">
              <a:lnSpc>
                <a:spcPct val="20000"/>
              </a:lnSpc>
              <a:spcBef>
                <a:spcPts val="2000"/>
              </a:spcBef>
              <a:spcAft>
                <a:spcPts val="0"/>
              </a:spcAft>
              <a:buSzPts val="770"/>
              <a:buNone/>
            </a:pPr>
            <a:r>
              <a:rPr b="1" lang="en-US" sz="1420">
                <a:solidFill>
                  <a:srgbClr val="800000"/>
                </a:solidFill>
                <a:latin typeface="Arial"/>
                <a:ea typeface="Arial"/>
                <a:cs typeface="Arial"/>
                <a:sym typeface="Arial"/>
              </a:rPr>
              <a:t>3 b. without foreign body retention</a:t>
            </a:r>
            <a:endParaRPr b="1" sz="1420">
              <a:solidFill>
                <a:srgbClr val="800000"/>
              </a:solidFill>
              <a:latin typeface="Arial"/>
              <a:ea typeface="Arial"/>
              <a:cs typeface="Arial"/>
              <a:sym typeface="Arial"/>
            </a:endParaRPr>
          </a:p>
          <a:p>
            <a:pPr indent="0" lvl="0" marL="0" marR="0" rtl="0" algn="l">
              <a:lnSpc>
                <a:spcPct val="20000"/>
              </a:lnSpc>
              <a:spcBef>
                <a:spcPts val="2000"/>
              </a:spcBef>
              <a:spcAft>
                <a:spcPts val="0"/>
              </a:spcAft>
              <a:buClr>
                <a:srgbClr val="534239"/>
              </a:buClr>
              <a:buSzPts val="1400"/>
              <a:buFont typeface="Noto Sans Symbols"/>
              <a:buNone/>
            </a:pPr>
            <a:r>
              <a:t/>
            </a:r>
            <a:endParaRPr b="1" sz="1120">
              <a:solidFill>
                <a:srgbClr val="8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46"/>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t/>
            </a:r>
            <a:endParaRPr sz="5600">
              <a:solidFill>
                <a:schemeClr val="dk1"/>
              </a:solidFill>
              <a:latin typeface="Garamond"/>
              <a:ea typeface="Garamond"/>
              <a:cs typeface="Garamond"/>
              <a:sym typeface="Garamond"/>
            </a:endParaRPr>
          </a:p>
        </p:txBody>
      </p:sp>
      <p:sp>
        <p:nvSpPr>
          <p:cNvPr id="390" name="Google Shape;390;p46"/>
          <p:cNvSpPr txBox="1"/>
          <p:nvPr>
            <p:ph idx="1" type="body"/>
          </p:nvPr>
        </p:nvSpPr>
        <p:spPr>
          <a:xfrm>
            <a:off x="611187" y="4437062"/>
            <a:ext cx="6950075" cy="3640137"/>
          </a:xfrm>
          <a:prstGeom prst="rect">
            <a:avLst/>
          </a:prstGeom>
          <a:noFill/>
          <a:ln>
            <a:noFill/>
          </a:ln>
        </p:spPr>
        <p:txBody>
          <a:bodyPr anchorCtr="0" anchor="t" bIns="45700" lIns="91425" spcFirstLastPara="1" rIns="91425" wrap="square" tIns="45700">
            <a:noAutofit/>
          </a:bodyPr>
          <a:lstStyle/>
          <a:p>
            <a:pPr indent="-317500" lvl="0" marL="457200" marR="0" rtl="0" algn="l">
              <a:spcBef>
                <a:spcPts val="0"/>
              </a:spcBef>
              <a:spcAft>
                <a:spcPts val="0"/>
              </a:spcAft>
              <a:buClr>
                <a:schemeClr val="dk1"/>
              </a:buClr>
              <a:buSzPts val="2200"/>
              <a:buFont typeface="Noto Sans Symbols"/>
              <a:buNone/>
            </a:pPr>
            <a:r>
              <a:t/>
            </a:r>
            <a:endParaRPr sz="2200">
              <a:solidFill>
                <a:schemeClr val="dk1"/>
              </a:solidFill>
              <a:latin typeface="Garamond"/>
              <a:ea typeface="Garamond"/>
              <a:cs typeface="Garamond"/>
              <a:sym typeface="Garamond"/>
            </a:endParaRPr>
          </a:p>
        </p:txBody>
      </p:sp>
      <p:graphicFrame>
        <p:nvGraphicFramePr>
          <p:cNvPr id="391" name="Google Shape;391;p46"/>
          <p:cNvGraphicFramePr/>
          <p:nvPr/>
        </p:nvGraphicFramePr>
        <p:xfrm>
          <a:off x="395287" y="476250"/>
          <a:ext cx="3000000" cy="3000000"/>
        </p:xfrm>
        <a:graphic>
          <a:graphicData uri="http://schemas.openxmlformats.org/drawingml/2006/table">
            <a:tbl>
              <a:tblPr>
                <a:noFill/>
                <a:tableStyleId>{98B2EF09-F42E-447F-A71D-453E012A4125}</a:tableStyleId>
              </a:tblPr>
              <a:tblGrid>
                <a:gridCol w="2760650"/>
                <a:gridCol w="2759075"/>
                <a:gridCol w="2760650"/>
              </a:tblGrid>
              <a:tr h="914400">
                <a:tc>
                  <a:txBody>
                    <a:bodyPr/>
                    <a:lstStyle/>
                    <a:p>
                      <a:pPr indent="0" lvl="0" marL="0" marR="0" rtl="0" algn="l">
                        <a:lnSpc>
                          <a:spcPct val="100000"/>
                        </a:lnSpc>
                        <a:spcBef>
                          <a:spcPts val="0"/>
                        </a:spcBef>
                        <a:spcAft>
                          <a:spcPts val="0"/>
                        </a:spcAft>
                        <a:buClr>
                          <a:srgbClr val="FFFFFF"/>
                        </a:buClr>
                        <a:buSzPts val="1800"/>
                        <a:buFont typeface="Garamond"/>
                        <a:buNone/>
                      </a:pPr>
                      <a:r>
                        <a:rPr b="1" lang="en-US" sz="1800">
                          <a:solidFill>
                            <a:srgbClr val="FFFFFF"/>
                          </a:solidFill>
                          <a:latin typeface="Garamond"/>
                          <a:ea typeface="Garamond"/>
                          <a:cs typeface="Garamond"/>
                          <a:sym typeface="Garamond"/>
                        </a:rPr>
                        <a:t>clinical picture</a:t>
                      </a:r>
                      <a:endParaRPr/>
                    </a:p>
                    <a:p>
                      <a:pPr indent="0" lvl="0" marL="0" marR="0" rtl="0" algn="l">
                        <a:spcBef>
                          <a:spcPts val="0"/>
                        </a:spcBef>
                        <a:spcAft>
                          <a:spcPts val="0"/>
                        </a:spcAft>
                        <a:buNone/>
                      </a:pPr>
                      <a:r>
                        <a:t/>
                      </a:r>
                      <a:endParaRPr b="1" i="0" sz="1800" u="none">
                        <a:solidFill>
                          <a:srgbClr val="FFFFFF"/>
                        </a:solidFill>
                        <a:latin typeface="Garamond"/>
                        <a:ea typeface="Garamond"/>
                        <a:cs typeface="Garamond"/>
                        <a:sym typeface="Garamond"/>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0" algn="l">
                        <a:lnSpc>
                          <a:spcPct val="100000"/>
                        </a:lnSpc>
                        <a:spcBef>
                          <a:spcPts val="0"/>
                        </a:spcBef>
                        <a:spcAft>
                          <a:spcPts val="0"/>
                        </a:spcAft>
                        <a:buClr>
                          <a:srgbClr val="FFFFFF"/>
                        </a:buClr>
                        <a:buSzPts val="1800"/>
                        <a:buFont typeface="Garamond"/>
                        <a:buNone/>
                      </a:pPr>
                      <a:r>
                        <a:rPr b="1" lang="en-US" sz="1800">
                          <a:solidFill>
                            <a:srgbClr val="FFFFFF"/>
                          </a:solidFill>
                          <a:latin typeface="Garamond"/>
                          <a:ea typeface="Garamond"/>
                          <a:cs typeface="Garamond"/>
                          <a:sym typeface="Garamond"/>
                        </a:rPr>
                        <a:t>Wound</a:t>
                      </a:r>
                      <a:r>
                        <a:rPr b="1" lang="en-US" sz="1800">
                          <a:solidFill>
                            <a:srgbClr val="FFFFFF"/>
                          </a:solidFill>
                          <a:latin typeface="Garamond"/>
                          <a:ea typeface="Garamond"/>
                          <a:cs typeface="Garamond"/>
                          <a:sym typeface="Garamond"/>
                        </a:rPr>
                        <a:t> of the cornea</a:t>
                      </a:r>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0" algn="l">
                        <a:lnSpc>
                          <a:spcPct val="100000"/>
                        </a:lnSpc>
                        <a:spcBef>
                          <a:spcPts val="0"/>
                        </a:spcBef>
                        <a:spcAft>
                          <a:spcPts val="0"/>
                        </a:spcAft>
                        <a:buClr>
                          <a:srgbClr val="FFFFFF"/>
                        </a:buClr>
                        <a:buSzPts val="1800"/>
                        <a:buFont typeface="Garamond"/>
                        <a:buNone/>
                      </a:pPr>
                      <a:r>
                        <a:rPr b="1" i="0" lang="en-US" sz="1800" u="none">
                          <a:solidFill>
                            <a:srgbClr val="FFFFFF"/>
                          </a:solidFill>
                          <a:latin typeface="Garamond"/>
                          <a:ea typeface="Garamond"/>
                          <a:cs typeface="Garamond"/>
                          <a:sym typeface="Garamond"/>
                        </a:rPr>
                        <a:t>Рана на склериклера </a:t>
                      </a:r>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r>
              <a:tr h="1189025">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Anterior chamber</a:t>
                      </a:r>
                      <a:endParaRPr/>
                    </a:p>
                    <a:p>
                      <a:pPr indent="0" lvl="0" marL="0" marR="0" rtl="0" algn="l">
                        <a:spcBef>
                          <a:spcPts val="0"/>
                        </a:spcBef>
                        <a:spcAft>
                          <a:spcPts val="0"/>
                        </a:spcAft>
                        <a:buNone/>
                      </a:pPr>
                      <a:r>
                        <a:t/>
                      </a:r>
                      <a:endParaRPr b="0" i="0" sz="1800" u="none">
                        <a:solidFill>
                          <a:srgbClr val="534239"/>
                        </a:solidFill>
                        <a:latin typeface="Garamond"/>
                        <a:ea typeface="Garamond"/>
                        <a:cs typeface="Garamond"/>
                        <a:sym typeface="Garamond"/>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rtl="0" algn="l">
                        <a:spcBef>
                          <a:spcPts val="0"/>
                        </a:spcBef>
                        <a:spcAft>
                          <a:spcPts val="0"/>
                        </a:spcAft>
                        <a:buNone/>
                      </a:pPr>
                      <a:r>
                        <a:rPr lang="en-US" sz="1800">
                          <a:solidFill>
                            <a:srgbClr val="534239"/>
                          </a:solidFill>
                          <a:latin typeface="Garamond"/>
                          <a:ea typeface="Garamond"/>
                          <a:cs typeface="Garamond"/>
                          <a:sym typeface="Garamond"/>
                        </a:rPr>
                        <a:t>Unequal depths</a:t>
                      </a:r>
                      <a:endParaRPr sz="1800">
                        <a:solidFill>
                          <a:srgbClr val="534239"/>
                        </a:solidFill>
                        <a:latin typeface="Garamond"/>
                        <a:ea typeface="Garamond"/>
                        <a:cs typeface="Garamond"/>
                        <a:sym typeface="Garamond"/>
                      </a:endParaRPr>
                    </a:p>
                    <a:p>
                      <a:pPr indent="0" lvl="0" marL="0" rtl="0" algn="l">
                        <a:spcBef>
                          <a:spcPts val="0"/>
                        </a:spcBef>
                        <a:spcAft>
                          <a:spcPts val="0"/>
                        </a:spcAft>
                        <a:buNone/>
                      </a:pPr>
                      <a:r>
                        <a:rPr lang="en-US" sz="1800">
                          <a:solidFill>
                            <a:srgbClr val="534239"/>
                          </a:solidFill>
                          <a:latin typeface="Garamond"/>
                          <a:ea typeface="Garamond"/>
                          <a:cs typeface="Garamond"/>
                          <a:sym typeface="Garamond"/>
                        </a:rPr>
                        <a:t>Shallow</a:t>
                      </a:r>
                      <a:endParaRPr sz="1800">
                        <a:solidFill>
                          <a:srgbClr val="534239"/>
                        </a:solidFill>
                        <a:latin typeface="Garamond"/>
                        <a:ea typeface="Garamond"/>
                        <a:cs typeface="Garamond"/>
                        <a:sym typeface="Garamond"/>
                      </a:endParaRPr>
                    </a:p>
                    <a:p>
                      <a:pPr indent="0" lvl="0" marL="0" rtl="0" algn="l">
                        <a:spcBef>
                          <a:spcPts val="0"/>
                        </a:spcBef>
                        <a:spcAft>
                          <a:spcPts val="0"/>
                        </a:spcAft>
                        <a:buNone/>
                      </a:pPr>
                      <a:r>
                        <a:rPr lang="en-US" sz="1800">
                          <a:solidFill>
                            <a:srgbClr val="534239"/>
                          </a:solidFill>
                          <a:latin typeface="Garamond"/>
                          <a:ea typeface="Garamond"/>
                          <a:cs typeface="Garamond"/>
                          <a:sym typeface="Garamond"/>
                        </a:rPr>
                        <a:t>Empty</a:t>
                      </a:r>
                      <a:endParaRPr sz="1800">
                        <a:solidFill>
                          <a:srgbClr val="534239"/>
                        </a:solidFill>
                        <a:latin typeface="Garamond"/>
                        <a:ea typeface="Garamond"/>
                        <a:cs typeface="Garamond"/>
                        <a:sym typeface="Garamond"/>
                      </a:endParaRPr>
                    </a:p>
                    <a:p>
                      <a:pPr indent="0" lvl="0" marL="0" marR="0" rtl="0" algn="l">
                        <a:lnSpc>
                          <a:spcPct val="100000"/>
                        </a:lnSpc>
                        <a:spcBef>
                          <a:spcPts val="0"/>
                        </a:spcBef>
                        <a:spcAft>
                          <a:spcPts val="0"/>
                        </a:spcAft>
                        <a:buClr>
                          <a:srgbClr val="534239"/>
                        </a:buClr>
                        <a:buSzPts val="1800"/>
                        <a:buFont typeface="Garamond"/>
                        <a:buNone/>
                      </a:pPr>
                      <a:r>
                        <a:t/>
                      </a:r>
                      <a:endParaRPr sz="1800">
                        <a:solidFill>
                          <a:srgbClr val="534239"/>
                        </a:solidFill>
                        <a:latin typeface="Garamond"/>
                        <a:ea typeface="Garamond"/>
                        <a:cs typeface="Garamond"/>
                        <a:sym typeface="Garamond"/>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Deep</a:t>
                      </a:r>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r>
              <a:tr h="914400">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Iris</a:t>
                      </a:r>
                      <a:endParaRPr/>
                    </a:p>
                    <a:p>
                      <a:pPr indent="0" lvl="0" marL="0" marR="0" rtl="0" algn="l">
                        <a:spcBef>
                          <a:spcPts val="0"/>
                        </a:spcBef>
                        <a:spcAft>
                          <a:spcPts val="0"/>
                        </a:spcAft>
                        <a:buNone/>
                      </a:pPr>
                      <a:r>
                        <a:t/>
                      </a:r>
                      <a:endParaRPr b="0" i="0" sz="1800" u="none">
                        <a:solidFill>
                          <a:srgbClr val="534239"/>
                        </a:solidFill>
                        <a:latin typeface="Garamond"/>
                        <a:ea typeface="Garamond"/>
                        <a:cs typeface="Garamond"/>
                        <a:sym typeface="Garamond"/>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Prolapse</a:t>
                      </a:r>
                      <a:r>
                        <a:rPr lang="en-US" sz="1800">
                          <a:solidFill>
                            <a:srgbClr val="534239"/>
                          </a:solidFill>
                          <a:latin typeface="Garamond"/>
                          <a:ea typeface="Garamond"/>
                          <a:cs typeface="Garamond"/>
                          <a:sym typeface="Garamond"/>
                        </a:rPr>
                        <a:t> through the wound</a:t>
                      </a:r>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Normal</a:t>
                      </a:r>
                      <a:endParaRPr sz="1800">
                        <a:solidFill>
                          <a:srgbClr val="534239"/>
                        </a:solidFill>
                        <a:latin typeface="Garamond"/>
                        <a:ea typeface="Garamond"/>
                        <a:cs typeface="Garamond"/>
                        <a:sym typeface="Garamond"/>
                      </a:endParaRPr>
                    </a:p>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Prolaps of the uvea and corpus vitreus</a:t>
                      </a:r>
                      <a:endParaRPr sz="1800">
                        <a:solidFill>
                          <a:srgbClr val="534239"/>
                        </a:solidFill>
                        <a:latin typeface="Garamond"/>
                        <a:ea typeface="Garamond"/>
                        <a:cs typeface="Garamond"/>
                        <a:sym typeface="Garamond"/>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r>
              <a:tr h="639750">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Pupil</a:t>
                      </a:r>
                      <a:endParaRPr/>
                    </a:p>
                    <a:p>
                      <a:pPr indent="0" lvl="0" marL="0" marR="0" rtl="0" algn="l">
                        <a:spcBef>
                          <a:spcPts val="0"/>
                        </a:spcBef>
                        <a:spcAft>
                          <a:spcPts val="0"/>
                        </a:spcAft>
                        <a:buNone/>
                      </a:pPr>
                      <a:r>
                        <a:t/>
                      </a:r>
                      <a:endParaRPr b="0" i="0" sz="1800" u="none">
                        <a:solidFill>
                          <a:srgbClr val="534239"/>
                        </a:solidFill>
                        <a:latin typeface="Garamond"/>
                        <a:ea typeface="Garamond"/>
                        <a:cs typeface="Garamond"/>
                        <a:sym typeface="Garamond"/>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Irregular</a:t>
                      </a:r>
                      <a:r>
                        <a:rPr b="0" i="0" lang="en-US" sz="1800" u="none">
                          <a:solidFill>
                            <a:srgbClr val="534239"/>
                          </a:solidFill>
                          <a:latin typeface="Garamond"/>
                          <a:ea typeface="Garamond"/>
                          <a:cs typeface="Garamond"/>
                          <a:sym typeface="Garamond"/>
                        </a:rPr>
                        <a:t> </a:t>
                      </a:r>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Round</a:t>
                      </a:r>
                      <a:r>
                        <a:rPr b="0" i="0" lang="en-US" sz="1800" u="none">
                          <a:solidFill>
                            <a:srgbClr val="534239"/>
                          </a:solidFill>
                          <a:latin typeface="Garamond"/>
                          <a:ea typeface="Garamond"/>
                          <a:cs typeface="Garamond"/>
                          <a:sym typeface="Garamond"/>
                        </a:rPr>
                        <a:t> </a:t>
                      </a:r>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r>
              <a:tr h="914400">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Intraocular pressure</a:t>
                      </a:r>
                      <a:endParaRPr/>
                    </a:p>
                    <a:p>
                      <a:pPr indent="0" lvl="0" marL="0" marR="0" rtl="0" algn="l">
                        <a:spcBef>
                          <a:spcPts val="0"/>
                        </a:spcBef>
                        <a:spcAft>
                          <a:spcPts val="0"/>
                        </a:spcAft>
                        <a:buNone/>
                      </a:pPr>
                      <a:r>
                        <a:t/>
                      </a:r>
                      <a:endParaRPr b="0" i="0" sz="1800" u="none">
                        <a:solidFill>
                          <a:srgbClr val="534239"/>
                        </a:solidFill>
                        <a:latin typeface="Garamond"/>
                        <a:ea typeface="Garamond"/>
                        <a:cs typeface="Garamond"/>
                        <a:sym typeface="Garamond"/>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Hypotonia</a:t>
                      </a:r>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Hypotonia</a:t>
                      </a:r>
                      <a:r>
                        <a:rPr b="0" i="0" lang="en-US" sz="1800" u="none">
                          <a:solidFill>
                            <a:srgbClr val="534239"/>
                          </a:solidFill>
                          <a:latin typeface="Garamond"/>
                          <a:ea typeface="Garamond"/>
                          <a:cs typeface="Garamond"/>
                          <a:sym typeface="Garamond"/>
                        </a:rPr>
                        <a:t> </a:t>
                      </a:r>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r>
              <a:tr h="1189025">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Lens</a:t>
                      </a:r>
                      <a:r>
                        <a:rPr b="0" i="0" lang="en-US" sz="1800" u="none">
                          <a:solidFill>
                            <a:srgbClr val="534239"/>
                          </a:solidFill>
                          <a:latin typeface="Garamond"/>
                          <a:ea typeface="Garamond"/>
                          <a:cs typeface="Garamond"/>
                          <a:sym typeface="Garamond"/>
                        </a:rPr>
                        <a:t> </a:t>
                      </a:r>
                      <a:endParaRPr/>
                    </a:p>
                    <a:p>
                      <a:pPr indent="0" lvl="0" marL="0" marR="0" rtl="0" algn="l">
                        <a:spcBef>
                          <a:spcPts val="0"/>
                        </a:spcBef>
                        <a:spcAft>
                          <a:spcPts val="0"/>
                        </a:spcAft>
                        <a:buNone/>
                      </a:pPr>
                      <a:r>
                        <a:t/>
                      </a:r>
                      <a:endParaRPr b="0" i="0" sz="1800" u="none">
                        <a:solidFill>
                          <a:srgbClr val="534239"/>
                        </a:solidFill>
                        <a:latin typeface="Garamond"/>
                        <a:ea typeface="Garamond"/>
                        <a:cs typeface="Garamond"/>
                        <a:sym typeface="Garamond"/>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Traumatic Cataract</a:t>
                      </a:r>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No cataract or very rarely</a:t>
                      </a:r>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47"/>
          <p:cNvSpPr txBox="1"/>
          <p:nvPr>
            <p:ph type="title"/>
          </p:nvPr>
        </p:nvSpPr>
        <p:spPr>
          <a:xfrm>
            <a:off x="250825" y="404812"/>
            <a:ext cx="8353425" cy="1439862"/>
          </a:xfrm>
          <a:prstGeom prst="rect">
            <a:avLst/>
          </a:prstGeom>
          <a:noFill/>
          <a:ln>
            <a:noFill/>
          </a:ln>
        </p:spPr>
        <p:txBody>
          <a:bodyPr anchorCtr="0" anchor="ctr" bIns="45700" lIns="91425" spcFirstLastPara="1" rIns="91425" wrap="square" tIns="45700">
            <a:normAutofit fontScale="90000"/>
          </a:bodyPr>
          <a:lstStyle/>
          <a:p>
            <a:pPr indent="0" lvl="0" marL="0" rtl="0" algn="l">
              <a:spcBef>
                <a:spcPts val="0"/>
              </a:spcBef>
              <a:spcAft>
                <a:spcPts val="0"/>
              </a:spcAft>
              <a:buNone/>
            </a:pPr>
            <a:r>
              <a:rPr b="1" lang="en-US" sz="1600">
                <a:latin typeface="Arial"/>
                <a:ea typeface="Arial"/>
                <a:cs typeface="Arial"/>
                <a:sym typeface="Arial"/>
              </a:rPr>
              <a:t>Complications: endophthalmitis, secondary glaucoma, phacogenic uveitis, sympathetic ophthalmia, retinal detachment, atrophio bulbi</a:t>
            </a:r>
            <a:endParaRPr b="1" sz="1600">
              <a:latin typeface="Arial"/>
              <a:ea typeface="Arial"/>
              <a:cs typeface="Arial"/>
              <a:sym typeface="Arial"/>
            </a:endParaRPr>
          </a:p>
          <a:p>
            <a:pPr indent="0" lvl="0" marL="0" rtl="0" algn="l">
              <a:spcBef>
                <a:spcPts val="0"/>
              </a:spcBef>
              <a:spcAft>
                <a:spcPts val="0"/>
              </a:spcAft>
              <a:buNone/>
            </a:pPr>
            <a:r>
              <a:rPr b="1" lang="en-US" sz="1600">
                <a:latin typeface="Arial"/>
                <a:ea typeface="Arial"/>
                <a:cs typeface="Arial"/>
                <a:sym typeface="Arial"/>
              </a:rPr>
              <a:t>Diagnosis: history, heteroanamnesis</a:t>
            </a:r>
            <a:endParaRPr b="1" sz="1600">
              <a:latin typeface="Arial"/>
              <a:ea typeface="Arial"/>
              <a:cs typeface="Arial"/>
              <a:sym typeface="Arial"/>
            </a:endParaRPr>
          </a:p>
          <a:p>
            <a:pPr indent="0" lvl="0" marL="0" rtl="0" algn="l">
              <a:spcBef>
                <a:spcPts val="0"/>
              </a:spcBef>
              <a:spcAft>
                <a:spcPts val="0"/>
              </a:spcAft>
              <a:buNone/>
            </a:pPr>
            <a:r>
              <a:rPr b="1" lang="en-US" sz="1600">
                <a:latin typeface="Arial"/>
                <a:ea typeface="Arial"/>
                <a:cs typeface="Arial"/>
                <a:sym typeface="Arial"/>
              </a:rPr>
              <a:t>very careful biomicroscopic examination (ambulatory or in the operating room)</a:t>
            </a:r>
            <a:endParaRPr b="1" sz="1600">
              <a:latin typeface="Arial"/>
              <a:ea typeface="Arial"/>
              <a:cs typeface="Arial"/>
              <a:sym typeface="Arial"/>
            </a:endParaRPr>
          </a:p>
          <a:p>
            <a:pPr indent="0" lvl="0" marL="0" rtl="0" algn="l">
              <a:spcBef>
                <a:spcPts val="0"/>
              </a:spcBef>
              <a:spcAft>
                <a:spcPts val="0"/>
              </a:spcAft>
              <a:buNone/>
            </a:pPr>
            <a:r>
              <a:rPr b="1" lang="en-US" sz="1600">
                <a:latin typeface="Arial"/>
                <a:ea typeface="Arial"/>
                <a:cs typeface="Arial"/>
                <a:sym typeface="Arial"/>
              </a:rPr>
              <a:t>  X-ray or CT scan</a:t>
            </a:r>
            <a:endParaRPr b="1" sz="1600">
              <a:latin typeface="Arial"/>
              <a:ea typeface="Arial"/>
              <a:cs typeface="Arial"/>
              <a:sym typeface="Arial"/>
            </a:endParaRPr>
          </a:p>
          <a:p>
            <a:pPr indent="0" lvl="0" marL="0" rtl="0" algn="l">
              <a:lnSpc>
                <a:spcPct val="100000"/>
              </a:lnSpc>
              <a:spcBef>
                <a:spcPts val="0"/>
              </a:spcBef>
              <a:spcAft>
                <a:spcPts val="0"/>
              </a:spcAft>
              <a:buClr>
                <a:schemeClr val="dk1"/>
              </a:buClr>
              <a:buSzPct val="100000"/>
              <a:buFont typeface="Arial"/>
              <a:buNone/>
            </a:pPr>
            <a:r>
              <a:t/>
            </a:r>
            <a:endParaRPr b="1" sz="1600">
              <a:latin typeface="Arial"/>
              <a:ea typeface="Arial"/>
              <a:cs typeface="Arial"/>
              <a:sym typeface="Arial"/>
            </a:endParaRPr>
          </a:p>
        </p:txBody>
      </p:sp>
      <p:sp>
        <p:nvSpPr>
          <p:cNvPr id="397" name="Google Shape;397;p47"/>
          <p:cNvSpPr txBox="1"/>
          <p:nvPr>
            <p:ph idx="1" type="body"/>
          </p:nvPr>
        </p:nvSpPr>
        <p:spPr>
          <a:xfrm>
            <a:off x="323850" y="1997075"/>
            <a:ext cx="9288462" cy="3879850"/>
          </a:xfrm>
          <a:prstGeom prst="rect">
            <a:avLst/>
          </a:prstGeom>
          <a:noFill/>
          <a:ln>
            <a:noFill/>
          </a:ln>
        </p:spPr>
        <p:txBody>
          <a:bodyPr anchorCtr="0" anchor="t" bIns="45700" lIns="91425" spcFirstLastPara="1" rIns="91425" wrap="square" tIns="45700">
            <a:normAutofit fontScale="62500" lnSpcReduction="20000"/>
          </a:bodyPr>
          <a:lstStyle/>
          <a:p>
            <a:pPr indent="0" lvl="0" marL="0" rtl="0" algn="l">
              <a:lnSpc>
                <a:spcPct val="50000"/>
              </a:lnSpc>
              <a:spcBef>
                <a:spcPts val="2000"/>
              </a:spcBef>
              <a:spcAft>
                <a:spcPts val="0"/>
              </a:spcAft>
              <a:buNone/>
            </a:pPr>
            <a:r>
              <a:rPr b="1" lang="en-US" sz="1800">
                <a:latin typeface="Arial"/>
                <a:ea typeface="Arial"/>
                <a:cs typeface="Arial"/>
                <a:sym typeface="Arial"/>
              </a:rPr>
              <a:t>DD contusion injuries</a:t>
            </a:r>
            <a:endParaRPr b="1" sz="1800">
              <a:latin typeface="Arial"/>
              <a:ea typeface="Arial"/>
              <a:cs typeface="Arial"/>
              <a:sym typeface="Arial"/>
            </a:endParaRPr>
          </a:p>
          <a:p>
            <a:pPr indent="0" lvl="0" marL="0" rtl="0" algn="l">
              <a:lnSpc>
                <a:spcPct val="50000"/>
              </a:lnSpc>
              <a:spcBef>
                <a:spcPts val="2000"/>
              </a:spcBef>
              <a:spcAft>
                <a:spcPts val="0"/>
              </a:spcAft>
              <a:buNone/>
            </a:pPr>
            <a:r>
              <a:rPr b="1" lang="en-US" sz="1800">
                <a:latin typeface="Arial"/>
                <a:ea typeface="Arial"/>
                <a:cs typeface="Arial"/>
                <a:sym typeface="Arial"/>
              </a:rPr>
              <a:t>First aid</a:t>
            </a:r>
            <a:endParaRPr b="1" sz="1800">
              <a:latin typeface="Arial"/>
              <a:ea typeface="Arial"/>
              <a:cs typeface="Arial"/>
              <a:sym typeface="Arial"/>
            </a:endParaRPr>
          </a:p>
          <a:p>
            <a:pPr indent="0" lvl="0" marL="0" rtl="0" algn="l">
              <a:lnSpc>
                <a:spcPct val="50000"/>
              </a:lnSpc>
              <a:spcBef>
                <a:spcPts val="2000"/>
              </a:spcBef>
              <a:spcAft>
                <a:spcPts val="0"/>
              </a:spcAft>
              <a:buNone/>
            </a:pPr>
            <a:r>
              <a:rPr b="1" lang="en-US" sz="1800">
                <a:latin typeface="Arial"/>
                <a:ea typeface="Arial"/>
                <a:cs typeface="Arial"/>
                <a:sym typeface="Arial"/>
              </a:rPr>
              <a:t>Topical antibiotic drops</a:t>
            </a:r>
            <a:endParaRPr b="1" sz="1800">
              <a:latin typeface="Arial"/>
              <a:ea typeface="Arial"/>
              <a:cs typeface="Arial"/>
              <a:sym typeface="Arial"/>
            </a:endParaRPr>
          </a:p>
          <a:p>
            <a:pPr indent="0" lvl="0" marL="0" rtl="0" algn="l">
              <a:lnSpc>
                <a:spcPct val="50000"/>
              </a:lnSpc>
              <a:spcBef>
                <a:spcPts val="2000"/>
              </a:spcBef>
              <a:spcAft>
                <a:spcPts val="0"/>
              </a:spcAft>
              <a:buNone/>
            </a:pPr>
            <a:r>
              <a:rPr b="1" lang="en-US" sz="1800">
                <a:latin typeface="Arial"/>
                <a:ea typeface="Arial"/>
                <a:cs typeface="Arial"/>
                <a:sym typeface="Arial"/>
              </a:rPr>
              <a:t>Systemic antibiotics </a:t>
            </a:r>
            <a:endParaRPr b="1" sz="1800">
              <a:latin typeface="Arial"/>
              <a:ea typeface="Arial"/>
              <a:cs typeface="Arial"/>
              <a:sym typeface="Arial"/>
            </a:endParaRPr>
          </a:p>
          <a:p>
            <a:pPr indent="0" lvl="0" marL="0" rtl="0" algn="l">
              <a:lnSpc>
                <a:spcPct val="50000"/>
              </a:lnSpc>
              <a:spcBef>
                <a:spcPts val="2000"/>
              </a:spcBef>
              <a:spcAft>
                <a:spcPts val="0"/>
              </a:spcAft>
              <a:buNone/>
            </a:pPr>
            <a:r>
              <a:rPr b="1" lang="en-US" sz="1800">
                <a:latin typeface="Arial"/>
                <a:ea typeface="Arial"/>
                <a:cs typeface="Arial"/>
                <a:sym typeface="Arial"/>
              </a:rPr>
              <a:t>Treatment - primary treatment of the wound according to the principles of microsurgery under a</a:t>
            </a:r>
            <a:endParaRPr b="1" sz="1800">
              <a:latin typeface="Arial"/>
              <a:ea typeface="Arial"/>
              <a:cs typeface="Arial"/>
              <a:sym typeface="Arial"/>
            </a:endParaRPr>
          </a:p>
          <a:p>
            <a:pPr indent="0" lvl="0" marL="0" rtl="0" algn="l">
              <a:lnSpc>
                <a:spcPct val="50000"/>
              </a:lnSpc>
              <a:spcBef>
                <a:spcPts val="2000"/>
              </a:spcBef>
              <a:spcAft>
                <a:spcPts val="0"/>
              </a:spcAft>
              <a:buNone/>
            </a:pPr>
            <a:r>
              <a:rPr b="1" lang="en-US" sz="1800">
                <a:latin typeface="Arial"/>
                <a:ea typeface="Arial"/>
                <a:cs typeface="Arial"/>
                <a:sym typeface="Arial"/>
              </a:rPr>
              <a:t> biomicroscope, with microinstruments and appropriate suture material</a:t>
            </a:r>
            <a:endParaRPr b="1" sz="1800">
              <a:latin typeface="Arial"/>
              <a:ea typeface="Arial"/>
              <a:cs typeface="Arial"/>
              <a:sym typeface="Arial"/>
            </a:endParaRPr>
          </a:p>
          <a:p>
            <a:pPr indent="0" lvl="0" marL="0" rtl="0" algn="l">
              <a:lnSpc>
                <a:spcPct val="50000"/>
              </a:lnSpc>
              <a:spcBef>
                <a:spcPts val="2000"/>
              </a:spcBef>
              <a:spcAft>
                <a:spcPts val="0"/>
              </a:spcAft>
              <a:buNone/>
            </a:pPr>
            <a:r>
              <a:rPr b="1" lang="en-US" sz="1800">
                <a:latin typeface="Arial"/>
                <a:ea typeface="Arial"/>
                <a:cs typeface="Arial"/>
                <a:sym typeface="Arial"/>
              </a:rPr>
              <a:t>Penetrating corneal injuries:</a:t>
            </a:r>
            <a:endParaRPr b="1" sz="1800">
              <a:latin typeface="Arial"/>
              <a:ea typeface="Arial"/>
              <a:cs typeface="Arial"/>
              <a:sym typeface="Arial"/>
            </a:endParaRPr>
          </a:p>
          <a:p>
            <a:pPr indent="0" lvl="0" marL="0" rtl="0" algn="l">
              <a:lnSpc>
                <a:spcPct val="50000"/>
              </a:lnSpc>
              <a:spcBef>
                <a:spcPts val="2000"/>
              </a:spcBef>
              <a:spcAft>
                <a:spcPts val="0"/>
              </a:spcAft>
              <a:buNone/>
            </a:pPr>
            <a:r>
              <a:rPr b="1" lang="en-US" sz="1800">
                <a:latin typeface="Arial"/>
                <a:ea typeface="Arial"/>
                <a:cs typeface="Arial"/>
                <a:sym typeface="Arial"/>
              </a:rPr>
              <a:t>(single or extended sutures, ablatio iridis, repositio iridis)</a:t>
            </a:r>
            <a:endParaRPr b="1" sz="1800">
              <a:latin typeface="Arial"/>
              <a:ea typeface="Arial"/>
              <a:cs typeface="Arial"/>
              <a:sym typeface="Arial"/>
            </a:endParaRPr>
          </a:p>
          <a:p>
            <a:pPr indent="0" lvl="0" marL="0" rtl="0" algn="l">
              <a:lnSpc>
                <a:spcPct val="50000"/>
              </a:lnSpc>
              <a:spcBef>
                <a:spcPts val="2000"/>
              </a:spcBef>
              <a:spcAft>
                <a:spcPts val="0"/>
              </a:spcAft>
              <a:buNone/>
            </a:pPr>
            <a:r>
              <a:rPr b="1" lang="en-US" sz="1800">
                <a:latin typeface="Arial"/>
                <a:ea typeface="Arial"/>
                <a:cs typeface="Arial"/>
                <a:sym typeface="Arial"/>
              </a:rPr>
              <a:t>Penetrating injuries to the sclera:</a:t>
            </a:r>
            <a:endParaRPr b="1" sz="1800">
              <a:latin typeface="Arial"/>
              <a:ea typeface="Arial"/>
              <a:cs typeface="Arial"/>
              <a:sym typeface="Arial"/>
            </a:endParaRPr>
          </a:p>
          <a:p>
            <a:pPr indent="0" lvl="0" marL="0" rtl="0" algn="l">
              <a:lnSpc>
                <a:spcPct val="50000"/>
              </a:lnSpc>
              <a:spcBef>
                <a:spcPts val="2000"/>
              </a:spcBef>
              <a:spcAft>
                <a:spcPts val="0"/>
              </a:spcAft>
              <a:buNone/>
            </a:pPr>
            <a:r>
              <a:rPr b="1" lang="en-US" sz="1800">
                <a:latin typeface="Arial"/>
                <a:ea typeface="Arial"/>
                <a:cs typeface="Arial"/>
                <a:sym typeface="Arial"/>
              </a:rPr>
              <a:t>(sclera suture, thermocautery seals, conjunctival suture)</a:t>
            </a:r>
            <a:endParaRPr b="1" sz="1800">
              <a:latin typeface="Arial"/>
              <a:ea typeface="Arial"/>
              <a:cs typeface="Arial"/>
              <a:sym typeface="Arial"/>
            </a:endParaRPr>
          </a:p>
          <a:p>
            <a:pPr indent="0" lvl="0" marL="0" rtl="0" algn="l">
              <a:lnSpc>
                <a:spcPct val="50000"/>
              </a:lnSpc>
              <a:spcBef>
                <a:spcPts val="2000"/>
              </a:spcBef>
              <a:spcAft>
                <a:spcPts val="0"/>
              </a:spcAft>
              <a:buNone/>
            </a:pPr>
            <a:r>
              <a:rPr b="1" lang="en-US" sz="1800">
                <a:latin typeface="Arial"/>
                <a:ea typeface="Arial"/>
                <a:cs typeface="Arial"/>
                <a:sym typeface="Arial"/>
              </a:rPr>
              <a:t>Pimar enucleation is performed very rarely and in very severe injuries</a:t>
            </a:r>
            <a:endParaRPr b="1" sz="1800">
              <a:latin typeface="Arial"/>
              <a:ea typeface="Arial"/>
              <a:cs typeface="Arial"/>
              <a:sym typeface="Arial"/>
            </a:endParaRPr>
          </a:p>
          <a:p>
            <a:pPr indent="0" lvl="0" marL="0" marR="0" rtl="0" algn="l">
              <a:lnSpc>
                <a:spcPct val="50000"/>
              </a:lnSpc>
              <a:spcBef>
                <a:spcPts val="2000"/>
              </a:spcBef>
              <a:spcAft>
                <a:spcPts val="0"/>
              </a:spcAft>
              <a:buClr>
                <a:schemeClr val="dk1"/>
              </a:buClr>
              <a:buSzPct val="88888"/>
              <a:buFont typeface="Noto Sans Symbols"/>
              <a:buNone/>
            </a:pPr>
            <a:r>
              <a:t/>
            </a:r>
            <a:endParaRPr b="1" sz="1800">
              <a:latin typeface="Arial"/>
              <a:ea typeface="Arial"/>
              <a:cs typeface="Arial"/>
              <a:sym typeface="Arial"/>
            </a:endParaRPr>
          </a:p>
          <a:p>
            <a:pPr indent="-355600" lvl="0" marL="457200" marR="0" rtl="0" algn="l">
              <a:spcBef>
                <a:spcPts val="2000"/>
              </a:spcBef>
              <a:spcAft>
                <a:spcPts val="0"/>
              </a:spcAft>
              <a:buClr>
                <a:schemeClr val="dk1"/>
              </a:buClr>
              <a:buSzPct val="100000"/>
              <a:buFont typeface="Noto Sans Symbols"/>
              <a:buNone/>
            </a:pPr>
            <a:r>
              <a:t/>
            </a:r>
            <a:endParaRPr b="0" i="0" sz="1600" u="none">
              <a:solidFill>
                <a:schemeClr val="dk1"/>
              </a:solidFill>
              <a:latin typeface="Arial"/>
              <a:ea typeface="Arial"/>
              <a:cs typeface="Arial"/>
              <a:sym typeface="Arial"/>
            </a:endParaRPr>
          </a:p>
        </p:txBody>
      </p:sp>
      <p:pic>
        <p:nvPicPr>
          <p:cNvPr descr="v perf corneae" id="398" name="Google Shape;398;p47"/>
          <p:cNvPicPr preferRelativeResize="0"/>
          <p:nvPr/>
        </p:nvPicPr>
        <p:blipFill rotWithShape="1">
          <a:blip r:embed="rId3">
            <a:alphaModFix/>
          </a:blip>
          <a:srcRect b="11480" l="0" r="0" t="11481"/>
          <a:stretch/>
        </p:blipFill>
        <p:spPr>
          <a:xfrm>
            <a:off x="6029734" y="3975972"/>
            <a:ext cx="2492093" cy="1439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96"/>
                                        </p:tgtEl>
                                        <p:attrNameLst>
                                          <p:attrName>style.visibility</p:attrName>
                                        </p:attrNameLst>
                                      </p:cBhvr>
                                      <p:to>
                                        <p:strVal val="visible"/>
                                      </p:to>
                                    </p:set>
                                    <p:animEffect filter="fade" transition="in">
                                      <p:cBhvr>
                                        <p:cTn dur="500"/>
                                        <p:tgtEl>
                                          <p:spTgt spid="39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xEl>
                                              <p:pRg end="0" st="0"/>
                                            </p:txEl>
                                          </p:spTgt>
                                        </p:tgtEl>
                                        <p:attrNameLst>
                                          <p:attrName>style.visibility</p:attrName>
                                        </p:attrNameLst>
                                      </p:cBhvr>
                                      <p:to>
                                        <p:strVal val="visible"/>
                                      </p:to>
                                    </p:set>
                                    <p:animEffect filter="fade" transition="in">
                                      <p:cBhvr>
                                        <p:cTn dur="500"/>
                                        <p:tgtEl>
                                          <p:spTgt spid="39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xEl>
                                              <p:pRg end="1" st="1"/>
                                            </p:txEl>
                                          </p:spTgt>
                                        </p:tgtEl>
                                        <p:attrNameLst>
                                          <p:attrName>style.visibility</p:attrName>
                                        </p:attrNameLst>
                                      </p:cBhvr>
                                      <p:to>
                                        <p:strVal val="visible"/>
                                      </p:to>
                                    </p:set>
                                    <p:animEffect filter="fade" transition="in">
                                      <p:cBhvr>
                                        <p:cTn dur="500"/>
                                        <p:tgtEl>
                                          <p:spTgt spid="39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xEl>
                                              <p:pRg end="2" st="2"/>
                                            </p:txEl>
                                          </p:spTgt>
                                        </p:tgtEl>
                                        <p:attrNameLst>
                                          <p:attrName>style.visibility</p:attrName>
                                        </p:attrNameLst>
                                      </p:cBhvr>
                                      <p:to>
                                        <p:strVal val="visible"/>
                                      </p:to>
                                    </p:set>
                                    <p:animEffect filter="fade" transition="in">
                                      <p:cBhvr>
                                        <p:cTn dur="500"/>
                                        <p:tgtEl>
                                          <p:spTgt spid="39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xEl>
                                              <p:pRg end="3" st="3"/>
                                            </p:txEl>
                                          </p:spTgt>
                                        </p:tgtEl>
                                        <p:attrNameLst>
                                          <p:attrName>style.visibility</p:attrName>
                                        </p:attrNameLst>
                                      </p:cBhvr>
                                      <p:to>
                                        <p:strVal val="visible"/>
                                      </p:to>
                                    </p:set>
                                    <p:animEffect filter="fade" transition="in">
                                      <p:cBhvr>
                                        <p:cTn dur="500"/>
                                        <p:tgtEl>
                                          <p:spTgt spid="39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xEl>
                                              <p:pRg end="4" st="4"/>
                                            </p:txEl>
                                          </p:spTgt>
                                        </p:tgtEl>
                                        <p:attrNameLst>
                                          <p:attrName>style.visibility</p:attrName>
                                        </p:attrNameLst>
                                      </p:cBhvr>
                                      <p:to>
                                        <p:strVal val="visible"/>
                                      </p:to>
                                    </p:set>
                                    <p:animEffect filter="fade" transition="in">
                                      <p:cBhvr>
                                        <p:cTn dur="500"/>
                                        <p:tgtEl>
                                          <p:spTgt spid="39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xEl>
                                              <p:pRg end="5" st="5"/>
                                            </p:txEl>
                                          </p:spTgt>
                                        </p:tgtEl>
                                        <p:attrNameLst>
                                          <p:attrName>style.visibility</p:attrName>
                                        </p:attrNameLst>
                                      </p:cBhvr>
                                      <p:to>
                                        <p:strVal val="visible"/>
                                      </p:to>
                                    </p:set>
                                    <p:animEffect filter="fade" transition="in">
                                      <p:cBhvr>
                                        <p:cTn dur="500"/>
                                        <p:tgtEl>
                                          <p:spTgt spid="397">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xEl>
                                              <p:pRg end="6" st="6"/>
                                            </p:txEl>
                                          </p:spTgt>
                                        </p:tgtEl>
                                        <p:attrNameLst>
                                          <p:attrName>style.visibility</p:attrName>
                                        </p:attrNameLst>
                                      </p:cBhvr>
                                      <p:to>
                                        <p:strVal val="visible"/>
                                      </p:to>
                                    </p:set>
                                    <p:animEffect filter="fade" transition="in">
                                      <p:cBhvr>
                                        <p:cTn dur="500"/>
                                        <p:tgtEl>
                                          <p:spTgt spid="397">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xEl>
                                              <p:pRg end="7" st="7"/>
                                            </p:txEl>
                                          </p:spTgt>
                                        </p:tgtEl>
                                        <p:attrNameLst>
                                          <p:attrName>style.visibility</p:attrName>
                                        </p:attrNameLst>
                                      </p:cBhvr>
                                      <p:to>
                                        <p:strVal val="visible"/>
                                      </p:to>
                                    </p:set>
                                    <p:animEffect filter="fade" transition="in">
                                      <p:cBhvr>
                                        <p:cTn dur="500"/>
                                        <p:tgtEl>
                                          <p:spTgt spid="397">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xEl>
                                              <p:pRg end="8" st="8"/>
                                            </p:txEl>
                                          </p:spTgt>
                                        </p:tgtEl>
                                        <p:attrNameLst>
                                          <p:attrName>style.visibility</p:attrName>
                                        </p:attrNameLst>
                                      </p:cBhvr>
                                      <p:to>
                                        <p:strVal val="visible"/>
                                      </p:to>
                                    </p:set>
                                    <p:animEffect filter="fade" transition="in">
                                      <p:cBhvr>
                                        <p:cTn dur="500"/>
                                        <p:tgtEl>
                                          <p:spTgt spid="397">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xEl>
                                              <p:pRg end="9" st="9"/>
                                            </p:txEl>
                                          </p:spTgt>
                                        </p:tgtEl>
                                        <p:attrNameLst>
                                          <p:attrName>style.visibility</p:attrName>
                                        </p:attrNameLst>
                                      </p:cBhvr>
                                      <p:to>
                                        <p:strVal val="visible"/>
                                      </p:to>
                                    </p:set>
                                    <p:animEffect filter="fade" transition="in">
                                      <p:cBhvr>
                                        <p:cTn dur="500"/>
                                        <p:tgtEl>
                                          <p:spTgt spid="397">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xEl>
                                              <p:pRg end="10" st="10"/>
                                            </p:txEl>
                                          </p:spTgt>
                                        </p:tgtEl>
                                        <p:attrNameLst>
                                          <p:attrName>style.visibility</p:attrName>
                                        </p:attrNameLst>
                                      </p:cBhvr>
                                      <p:to>
                                        <p:strVal val="visible"/>
                                      </p:to>
                                    </p:set>
                                    <p:animEffect filter="fade" transition="in">
                                      <p:cBhvr>
                                        <p:cTn dur="500"/>
                                        <p:tgtEl>
                                          <p:spTgt spid="397">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xEl>
                                              <p:pRg end="11" st="11"/>
                                            </p:txEl>
                                          </p:spTgt>
                                        </p:tgtEl>
                                        <p:attrNameLst>
                                          <p:attrName>style.visibility</p:attrName>
                                        </p:attrNameLst>
                                      </p:cBhvr>
                                      <p:to>
                                        <p:strVal val="visible"/>
                                      </p:to>
                                    </p:set>
                                    <p:animEffect filter="fade" transition="in">
                                      <p:cBhvr>
                                        <p:cTn dur="500"/>
                                        <p:tgtEl>
                                          <p:spTgt spid="397">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xEl>
                                              <p:pRg end="12" st="12"/>
                                            </p:txEl>
                                          </p:spTgt>
                                        </p:tgtEl>
                                        <p:attrNameLst>
                                          <p:attrName>style.visibility</p:attrName>
                                        </p:attrNameLst>
                                      </p:cBhvr>
                                      <p:to>
                                        <p:strVal val="visible"/>
                                      </p:to>
                                    </p:set>
                                    <p:animEffect filter="fade" transition="in">
                                      <p:cBhvr>
                                        <p:cTn dur="500"/>
                                        <p:tgtEl>
                                          <p:spTgt spid="397">
                                            <p:txEl>
                                              <p:pRg end="12" st="1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48"/>
          <p:cNvSpPr txBox="1"/>
          <p:nvPr>
            <p:ph idx="1" type="body"/>
          </p:nvPr>
        </p:nvSpPr>
        <p:spPr>
          <a:xfrm>
            <a:off x="755650" y="1989137"/>
            <a:ext cx="7920037" cy="4114800"/>
          </a:xfrm>
          <a:prstGeom prst="rect">
            <a:avLst/>
          </a:prstGeom>
          <a:noFill/>
          <a:ln>
            <a:noFill/>
          </a:ln>
        </p:spPr>
        <p:txBody>
          <a:bodyPr anchorCtr="0" anchor="t" bIns="45700" lIns="91425" spcFirstLastPara="1" rIns="91425" wrap="square" tIns="45700">
            <a:normAutofit fontScale="55000" lnSpcReduction="20000"/>
          </a:bodyPr>
          <a:lstStyle/>
          <a:p>
            <a:pPr indent="-336550" lvl="0" marL="914400" rtl="0" algn="l">
              <a:lnSpc>
                <a:spcPct val="60000"/>
              </a:lnSpc>
              <a:spcBef>
                <a:spcPts val="1500"/>
              </a:spcBef>
              <a:spcAft>
                <a:spcPts val="0"/>
              </a:spcAft>
              <a:buNone/>
            </a:pPr>
            <a:r>
              <a:rPr b="1" lang="en-US" sz="2200">
                <a:latin typeface="Arial"/>
                <a:ea typeface="Arial"/>
                <a:cs typeface="Arial"/>
                <a:sym typeface="Arial"/>
              </a:rPr>
              <a:t>Diagnosis: biomicroscope, Rö (according to Comberg)</a:t>
            </a:r>
            <a:endParaRPr b="1" sz="2200">
              <a:latin typeface="Arial"/>
              <a:ea typeface="Arial"/>
              <a:cs typeface="Arial"/>
              <a:sym typeface="Arial"/>
            </a:endParaRPr>
          </a:p>
          <a:p>
            <a:pPr indent="-336550" lvl="0" marL="914400" rtl="0" algn="l">
              <a:lnSpc>
                <a:spcPct val="60000"/>
              </a:lnSpc>
              <a:spcBef>
                <a:spcPts val="1500"/>
              </a:spcBef>
              <a:spcAft>
                <a:spcPts val="0"/>
              </a:spcAft>
              <a:buNone/>
            </a:pPr>
            <a:r>
              <a:t/>
            </a:r>
            <a:endParaRPr b="1">
              <a:latin typeface="Arial"/>
              <a:ea typeface="Arial"/>
              <a:cs typeface="Arial"/>
              <a:sym typeface="Arial"/>
            </a:endParaRPr>
          </a:p>
          <a:p>
            <a:pPr indent="-336550" lvl="0" marL="914400" rtl="0" algn="l">
              <a:lnSpc>
                <a:spcPct val="60000"/>
              </a:lnSpc>
              <a:spcBef>
                <a:spcPts val="1500"/>
              </a:spcBef>
              <a:spcAft>
                <a:spcPts val="0"/>
              </a:spcAft>
              <a:buNone/>
            </a:pPr>
            <a:r>
              <a:rPr b="1" lang="en-US" sz="2200">
                <a:latin typeface="Arial"/>
                <a:ea typeface="Arial"/>
                <a:cs typeface="Arial"/>
                <a:sym typeface="Arial"/>
              </a:rPr>
              <a:t>organic, inorganic (non-metallic and metallic: magnetic</a:t>
            </a:r>
            <a:endParaRPr b="1" sz="2200">
              <a:latin typeface="Arial"/>
              <a:ea typeface="Arial"/>
              <a:cs typeface="Arial"/>
              <a:sym typeface="Arial"/>
            </a:endParaRPr>
          </a:p>
          <a:p>
            <a:pPr indent="-336550" lvl="0" marL="914400" rtl="0" algn="l">
              <a:lnSpc>
                <a:spcPct val="60000"/>
              </a:lnSpc>
              <a:spcBef>
                <a:spcPts val="1500"/>
              </a:spcBef>
              <a:spcAft>
                <a:spcPts val="0"/>
              </a:spcAft>
              <a:buNone/>
            </a:pPr>
            <a:r>
              <a:rPr b="1" lang="en-US" sz="2200">
                <a:latin typeface="Arial"/>
                <a:ea typeface="Arial"/>
                <a:cs typeface="Arial"/>
                <a:sym typeface="Arial"/>
              </a:rPr>
              <a:t> and non-magnetic</a:t>
            </a:r>
            <a:endParaRPr b="1" sz="2200">
              <a:latin typeface="Arial"/>
              <a:ea typeface="Arial"/>
              <a:cs typeface="Arial"/>
              <a:sym typeface="Arial"/>
            </a:endParaRPr>
          </a:p>
          <a:p>
            <a:pPr indent="-336550" lvl="0" marL="914400" rtl="0" algn="l">
              <a:lnSpc>
                <a:spcPct val="60000"/>
              </a:lnSpc>
              <a:spcBef>
                <a:spcPts val="1500"/>
              </a:spcBef>
              <a:spcAft>
                <a:spcPts val="0"/>
              </a:spcAft>
              <a:buNone/>
            </a:pPr>
            <a:r>
              <a:rPr b="1" lang="en-US" sz="2200">
                <a:latin typeface="Arial"/>
                <a:ea typeface="Arial"/>
                <a:cs typeface="Arial"/>
                <a:sym typeface="Arial"/>
              </a:rPr>
              <a:t>Complications are: </a:t>
            </a:r>
            <a:r>
              <a:rPr b="1" lang="en-US">
                <a:latin typeface="Arial"/>
                <a:ea typeface="Arial"/>
                <a:cs typeface="Arial"/>
                <a:sym typeface="Arial"/>
              </a:rPr>
              <a:t>cataracta</a:t>
            </a:r>
            <a:r>
              <a:rPr b="1" lang="en-US" sz="2200">
                <a:latin typeface="Arial"/>
                <a:ea typeface="Arial"/>
                <a:cs typeface="Arial"/>
                <a:sym typeface="Arial"/>
              </a:rPr>
              <a:t>, haemophthalmuls,</a:t>
            </a:r>
            <a:endParaRPr b="1" sz="2200">
              <a:latin typeface="Arial"/>
              <a:ea typeface="Arial"/>
              <a:cs typeface="Arial"/>
              <a:sym typeface="Arial"/>
            </a:endParaRPr>
          </a:p>
          <a:p>
            <a:pPr indent="-336550" lvl="0" marL="914400" rtl="0" algn="l">
              <a:lnSpc>
                <a:spcPct val="60000"/>
              </a:lnSpc>
              <a:spcBef>
                <a:spcPts val="1500"/>
              </a:spcBef>
              <a:spcAft>
                <a:spcPts val="0"/>
              </a:spcAft>
              <a:buNone/>
            </a:pPr>
            <a:r>
              <a:rPr b="1" lang="en-US" sz="2200">
                <a:latin typeface="Arial"/>
                <a:ea typeface="Arial"/>
                <a:cs typeface="Arial"/>
                <a:sym typeface="Arial"/>
              </a:rPr>
              <a:t> endophthalmitis, siderosis, chalcoza</a:t>
            </a:r>
            <a:endParaRPr b="1" sz="2200">
              <a:latin typeface="Arial"/>
              <a:ea typeface="Arial"/>
              <a:cs typeface="Arial"/>
              <a:sym typeface="Arial"/>
            </a:endParaRPr>
          </a:p>
          <a:p>
            <a:pPr indent="-336550" lvl="0" marL="914400" rtl="0" algn="l">
              <a:lnSpc>
                <a:spcPct val="60000"/>
              </a:lnSpc>
              <a:spcBef>
                <a:spcPts val="1500"/>
              </a:spcBef>
              <a:spcAft>
                <a:spcPts val="0"/>
              </a:spcAft>
              <a:buNone/>
            </a:pPr>
            <a:r>
              <a:rPr b="1" lang="en-US" sz="2200">
                <a:latin typeface="Arial"/>
                <a:ea typeface="Arial"/>
                <a:cs typeface="Arial"/>
                <a:sym typeface="Arial"/>
              </a:rPr>
              <a:t>Treatment:</a:t>
            </a:r>
            <a:endParaRPr b="1" sz="2200">
              <a:latin typeface="Arial"/>
              <a:ea typeface="Arial"/>
              <a:cs typeface="Arial"/>
              <a:sym typeface="Arial"/>
            </a:endParaRPr>
          </a:p>
          <a:p>
            <a:pPr indent="-336550" lvl="0" marL="914400" rtl="0" algn="l">
              <a:lnSpc>
                <a:spcPct val="60000"/>
              </a:lnSpc>
              <a:spcBef>
                <a:spcPts val="1500"/>
              </a:spcBef>
              <a:spcAft>
                <a:spcPts val="0"/>
              </a:spcAft>
              <a:buNone/>
            </a:pPr>
            <a:r>
              <a:rPr b="1" lang="en-US" sz="2200">
                <a:latin typeface="Arial"/>
                <a:ea typeface="Arial"/>
                <a:cs typeface="Arial"/>
                <a:sym typeface="Arial"/>
              </a:rPr>
              <a:t>surgical extraction, sometimes with a magnet</a:t>
            </a:r>
            <a:endParaRPr b="1" sz="2200">
              <a:latin typeface="Arial"/>
              <a:ea typeface="Arial"/>
              <a:cs typeface="Arial"/>
              <a:sym typeface="Arial"/>
            </a:endParaRPr>
          </a:p>
          <a:p>
            <a:pPr indent="-336550" lvl="0" marL="914400" rtl="0" algn="l">
              <a:lnSpc>
                <a:spcPct val="60000"/>
              </a:lnSpc>
              <a:spcBef>
                <a:spcPts val="1500"/>
              </a:spcBef>
              <a:spcAft>
                <a:spcPts val="0"/>
              </a:spcAft>
              <a:buNone/>
            </a:pPr>
            <a:r>
              <a:rPr b="1" lang="en-US" sz="2200">
                <a:latin typeface="Arial"/>
                <a:ea typeface="Arial"/>
                <a:cs typeface="Arial"/>
                <a:sym typeface="Arial"/>
              </a:rPr>
              <a:t>- from the eyeball by vitrectomy</a:t>
            </a:r>
            <a:endParaRPr b="1" sz="2200">
              <a:latin typeface="Arial"/>
              <a:ea typeface="Arial"/>
              <a:cs typeface="Arial"/>
              <a:sym typeface="Arial"/>
            </a:endParaRPr>
          </a:p>
          <a:p>
            <a:pPr indent="-336550" lvl="0" marL="914400" rtl="0" algn="l">
              <a:lnSpc>
                <a:spcPct val="60000"/>
              </a:lnSpc>
              <a:spcBef>
                <a:spcPts val="1500"/>
              </a:spcBef>
              <a:spcAft>
                <a:spcPts val="0"/>
              </a:spcAft>
              <a:buNone/>
            </a:pPr>
            <a:r>
              <a:rPr b="1" lang="en-US" sz="2200">
                <a:latin typeface="Arial"/>
                <a:ea typeface="Arial"/>
                <a:cs typeface="Arial"/>
                <a:sym typeface="Arial"/>
              </a:rPr>
              <a:t>Primary enucleation of the eyeball is only for very</a:t>
            </a:r>
            <a:endParaRPr b="1" sz="2200">
              <a:latin typeface="Arial"/>
              <a:ea typeface="Arial"/>
              <a:cs typeface="Arial"/>
              <a:sym typeface="Arial"/>
            </a:endParaRPr>
          </a:p>
          <a:p>
            <a:pPr indent="-336550" lvl="0" marL="914400" rtl="0" algn="l">
              <a:lnSpc>
                <a:spcPct val="60000"/>
              </a:lnSpc>
              <a:spcBef>
                <a:spcPts val="1500"/>
              </a:spcBef>
              <a:spcAft>
                <a:spcPts val="0"/>
              </a:spcAft>
              <a:buNone/>
            </a:pPr>
            <a:r>
              <a:rPr b="1" lang="en-US" sz="2200">
                <a:latin typeface="Arial"/>
                <a:ea typeface="Arial"/>
                <a:cs typeface="Arial"/>
                <a:sym typeface="Arial"/>
              </a:rPr>
              <a:t> severe injuries with no prospect of preserving vision and when bulb</a:t>
            </a:r>
            <a:endParaRPr b="1" sz="2200">
              <a:latin typeface="Arial"/>
              <a:ea typeface="Arial"/>
              <a:cs typeface="Arial"/>
              <a:sym typeface="Arial"/>
            </a:endParaRPr>
          </a:p>
          <a:p>
            <a:pPr indent="-336550" lvl="0" marL="914400" rtl="0" algn="l">
              <a:lnSpc>
                <a:spcPct val="60000"/>
              </a:lnSpc>
              <a:spcBef>
                <a:spcPts val="1500"/>
              </a:spcBef>
              <a:spcAft>
                <a:spcPts val="0"/>
              </a:spcAft>
              <a:buNone/>
            </a:pPr>
            <a:r>
              <a:rPr b="1" lang="en-US" sz="2200">
                <a:latin typeface="Arial"/>
                <a:ea typeface="Arial"/>
                <a:cs typeface="Arial"/>
                <a:sym typeface="Arial"/>
              </a:rPr>
              <a:t> formation is impossible</a:t>
            </a:r>
            <a:endParaRPr b="1" sz="2200">
              <a:latin typeface="Arial"/>
              <a:ea typeface="Arial"/>
              <a:cs typeface="Arial"/>
              <a:sym typeface="Arial"/>
            </a:endParaRPr>
          </a:p>
          <a:p>
            <a:pPr indent="-336550" lvl="1" marL="914400" marR="0" rtl="0" algn="l">
              <a:lnSpc>
                <a:spcPct val="60000"/>
              </a:lnSpc>
              <a:spcBef>
                <a:spcPts val="1500"/>
              </a:spcBef>
              <a:spcAft>
                <a:spcPts val="0"/>
              </a:spcAft>
              <a:buClr>
                <a:srgbClr val="A58A7B"/>
              </a:buClr>
              <a:buSzPct val="86363"/>
              <a:buFont typeface="Noto Sans Symbols"/>
              <a:buNone/>
            </a:pPr>
            <a:r>
              <a:t/>
            </a:r>
            <a:endParaRPr b="1" sz="2200">
              <a:latin typeface="Arial"/>
              <a:ea typeface="Arial"/>
              <a:cs typeface="Arial"/>
              <a:sym typeface="Arial"/>
            </a:endParaRPr>
          </a:p>
          <a:p>
            <a:pPr indent="-457200" lvl="1" marL="914400" marR="0" rtl="0" algn="l">
              <a:lnSpc>
                <a:spcPct val="60000"/>
              </a:lnSpc>
              <a:spcBef>
                <a:spcPts val="1500"/>
              </a:spcBef>
              <a:spcAft>
                <a:spcPts val="0"/>
              </a:spcAft>
              <a:buClr>
                <a:srgbClr val="A58A7B"/>
              </a:buClr>
              <a:buSzPct val="100000"/>
              <a:buFont typeface="Noto Sans Symbols"/>
              <a:buNone/>
            </a:pPr>
            <a:r>
              <a:t/>
            </a:r>
            <a:endParaRPr b="0" i="0" sz="1900" u="none" cap="none" strike="noStrike">
              <a:solidFill>
                <a:schemeClr val="dk1"/>
              </a:solidFill>
              <a:latin typeface="Arial"/>
              <a:ea typeface="Arial"/>
              <a:cs typeface="Arial"/>
              <a:sym typeface="Arial"/>
            </a:endParaRPr>
          </a:p>
          <a:p>
            <a:pPr indent="-336550" lvl="0" marL="457200" marR="0" rtl="0" algn="l">
              <a:spcBef>
                <a:spcPts val="2000"/>
              </a:spcBef>
              <a:spcAft>
                <a:spcPts val="0"/>
              </a:spcAft>
              <a:buClr>
                <a:schemeClr val="dk1"/>
              </a:buClr>
              <a:buSzPct val="100000"/>
              <a:buFont typeface="Noto Sans Symbols"/>
              <a:buNone/>
            </a:pPr>
            <a:r>
              <a:t/>
            </a:r>
            <a:endParaRPr b="0" i="0" sz="1900" u="none" cap="none" strike="noStrike">
              <a:solidFill>
                <a:schemeClr val="dk1"/>
              </a:solidFill>
              <a:latin typeface="Arial"/>
              <a:ea typeface="Arial"/>
              <a:cs typeface="Arial"/>
              <a:sym typeface="Arial"/>
            </a:endParaRPr>
          </a:p>
        </p:txBody>
      </p:sp>
      <p:pic>
        <p:nvPicPr>
          <p:cNvPr id="404" name="Google Shape;404;p48"/>
          <p:cNvPicPr preferRelativeResize="0"/>
          <p:nvPr/>
        </p:nvPicPr>
        <p:blipFill rotWithShape="1">
          <a:blip r:embed="rId3">
            <a:alphaModFix/>
          </a:blip>
          <a:srcRect b="0" l="0" r="0" t="0"/>
          <a:stretch/>
        </p:blipFill>
        <p:spPr>
          <a:xfrm>
            <a:off x="6587654" y="3212976"/>
            <a:ext cx="2448842" cy="1720992"/>
          </a:xfrm>
          <a:prstGeom prst="rect">
            <a:avLst/>
          </a:prstGeom>
          <a:noFill/>
          <a:ln>
            <a:noFill/>
          </a:ln>
        </p:spPr>
      </p:pic>
      <p:sp>
        <p:nvSpPr>
          <p:cNvPr id="405" name="Google Shape;405;p48"/>
          <p:cNvSpPr txBox="1"/>
          <p:nvPr/>
        </p:nvSpPr>
        <p:spPr>
          <a:xfrm>
            <a:off x="6553200" y="2636837"/>
            <a:ext cx="2771775" cy="431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a:p>
        </p:txBody>
      </p:sp>
      <p:pic>
        <p:nvPicPr>
          <p:cNvPr id="406" name="Google Shape;406;p48"/>
          <p:cNvPicPr preferRelativeResize="0"/>
          <p:nvPr/>
        </p:nvPicPr>
        <p:blipFill rotWithShape="1">
          <a:blip r:embed="rId4">
            <a:alphaModFix/>
          </a:blip>
          <a:srcRect b="0" l="0" r="2825" t="0"/>
          <a:stretch/>
        </p:blipFill>
        <p:spPr>
          <a:xfrm>
            <a:off x="6588224" y="678198"/>
            <a:ext cx="2447826" cy="1455401"/>
          </a:xfrm>
          <a:prstGeom prst="rect">
            <a:avLst/>
          </a:prstGeom>
          <a:noFill/>
          <a:ln>
            <a:noFill/>
          </a:ln>
        </p:spPr>
      </p:pic>
      <p:pic>
        <p:nvPicPr>
          <p:cNvPr id="407" name="Google Shape;407;p48"/>
          <p:cNvPicPr preferRelativeResize="0"/>
          <p:nvPr/>
        </p:nvPicPr>
        <p:blipFill rotWithShape="1">
          <a:blip r:embed="rId5">
            <a:alphaModFix/>
          </a:blip>
          <a:srcRect b="0" l="0" r="0" t="0"/>
          <a:stretch/>
        </p:blipFill>
        <p:spPr>
          <a:xfrm>
            <a:off x="6623720" y="5157192"/>
            <a:ext cx="2520280" cy="1335801"/>
          </a:xfrm>
          <a:prstGeom prst="rect">
            <a:avLst/>
          </a:prstGeom>
          <a:noFill/>
          <a:ln>
            <a:noFill/>
          </a:ln>
        </p:spPr>
      </p:pic>
      <p:pic>
        <p:nvPicPr>
          <p:cNvPr id="408" name="Google Shape;408;p48"/>
          <p:cNvPicPr preferRelativeResize="0"/>
          <p:nvPr/>
        </p:nvPicPr>
        <p:blipFill rotWithShape="1">
          <a:blip r:embed="rId6">
            <a:alphaModFix/>
          </a:blip>
          <a:srcRect b="0" l="16907" r="16907" t="4640"/>
          <a:stretch/>
        </p:blipFill>
        <p:spPr>
          <a:xfrm>
            <a:off x="5004048" y="44624"/>
            <a:ext cx="1495400" cy="1513400"/>
          </a:xfrm>
          <a:prstGeom prst="rect">
            <a:avLst/>
          </a:prstGeom>
          <a:noFill/>
          <a:ln>
            <a:noFill/>
          </a:ln>
        </p:spPr>
      </p:pic>
      <p:sp>
        <p:nvSpPr>
          <p:cNvPr id="409" name="Google Shape;409;p48"/>
          <p:cNvSpPr txBox="1"/>
          <p:nvPr>
            <p:ph type="title"/>
          </p:nvPr>
        </p:nvSpPr>
        <p:spPr>
          <a:xfrm>
            <a:off x="792162" y="549275"/>
            <a:ext cx="6588125" cy="1295400"/>
          </a:xfrm>
          <a:prstGeom prst="rect">
            <a:avLst/>
          </a:prstGeom>
          <a:noFill/>
          <a:ln>
            <a:noFill/>
          </a:ln>
        </p:spPr>
        <p:txBody>
          <a:bodyPr anchorCtr="0" anchor="ctr" bIns="45700" lIns="91425" spcFirstLastPara="1" rIns="91425" wrap="square" tIns="45700">
            <a:normAutofit fontScale="90000"/>
          </a:bodyPr>
          <a:lstStyle/>
          <a:p>
            <a:pPr indent="0" lvl="0" marL="0" rtl="0" algn="l">
              <a:spcBef>
                <a:spcPts val="0"/>
              </a:spcBef>
              <a:spcAft>
                <a:spcPts val="0"/>
              </a:spcAft>
              <a:buNone/>
            </a:pPr>
            <a:r>
              <a:rPr b="1" i="1" lang="en-US" sz="2900">
                <a:solidFill>
                  <a:srgbClr val="800000"/>
                </a:solidFill>
                <a:latin typeface="Arial"/>
                <a:ea typeface="Arial"/>
                <a:cs typeface="Arial"/>
                <a:sym typeface="Arial"/>
              </a:rPr>
              <a:t>Perforatio bulbi</a:t>
            </a:r>
            <a:endParaRPr b="1" i="1" sz="2900">
              <a:solidFill>
                <a:srgbClr val="800000"/>
              </a:solidFill>
              <a:latin typeface="Arial"/>
              <a:ea typeface="Arial"/>
              <a:cs typeface="Arial"/>
              <a:sym typeface="Arial"/>
            </a:endParaRPr>
          </a:p>
          <a:p>
            <a:pPr indent="0" lvl="0" marL="0" rtl="0" algn="l">
              <a:spcBef>
                <a:spcPts val="0"/>
              </a:spcBef>
              <a:spcAft>
                <a:spcPts val="0"/>
              </a:spcAft>
              <a:buNone/>
            </a:pPr>
            <a:r>
              <a:rPr b="1" i="1" lang="en-US" sz="2900">
                <a:solidFill>
                  <a:srgbClr val="800000"/>
                </a:solidFill>
                <a:latin typeface="Arial"/>
                <a:ea typeface="Arial"/>
                <a:cs typeface="Arial"/>
                <a:sym typeface="Arial"/>
              </a:rPr>
              <a:t>with retention of a foreign body in the eye</a:t>
            </a:r>
            <a:endParaRPr b="1" i="1" sz="2900">
              <a:solidFill>
                <a:srgbClr val="800000"/>
              </a:solidFill>
              <a:latin typeface="Arial"/>
              <a:ea typeface="Arial"/>
              <a:cs typeface="Arial"/>
              <a:sym typeface="Arial"/>
            </a:endParaRPr>
          </a:p>
          <a:p>
            <a:pPr indent="0" lvl="0" marL="0" rtl="0" algn="l">
              <a:lnSpc>
                <a:spcPct val="100000"/>
              </a:lnSpc>
              <a:spcBef>
                <a:spcPts val="0"/>
              </a:spcBef>
              <a:spcAft>
                <a:spcPts val="0"/>
              </a:spcAft>
              <a:buClr>
                <a:srgbClr val="800000"/>
              </a:buClr>
              <a:buSzPct val="100000"/>
              <a:buFont typeface="Arial"/>
              <a:buNone/>
            </a:pPr>
            <a:r>
              <a:t/>
            </a:r>
            <a:endParaRPr b="1" i="1" sz="2900">
              <a:solidFill>
                <a:srgbClr val="8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49"/>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5600"/>
              <a:buFont typeface="Arial"/>
              <a:buNone/>
            </a:pPr>
            <a:r>
              <a:rPr lang="en-US">
                <a:latin typeface="Arial"/>
                <a:ea typeface="Arial"/>
                <a:cs typeface="Arial"/>
                <a:sym typeface="Arial"/>
              </a:rPr>
              <a:t>Metallosis</a:t>
            </a:r>
            <a:endParaRPr/>
          </a:p>
        </p:txBody>
      </p:sp>
      <p:sp>
        <p:nvSpPr>
          <p:cNvPr id="415" name="Google Shape;415;p49"/>
          <p:cNvSpPr txBox="1"/>
          <p:nvPr>
            <p:ph idx="1" type="body"/>
          </p:nvPr>
        </p:nvSpPr>
        <p:spPr>
          <a:xfrm>
            <a:off x="1181100" y="1557337"/>
            <a:ext cx="2743200" cy="90328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99CC00"/>
              </a:buClr>
              <a:buSzPts val="2800"/>
              <a:buNone/>
            </a:pPr>
            <a:r>
              <a:rPr b="0" i="0" lang="en-US" sz="2800" u="none">
                <a:solidFill>
                  <a:srgbClr val="99CC00"/>
                </a:solidFill>
                <a:latin typeface="Arial"/>
                <a:ea typeface="Arial"/>
                <a:cs typeface="Arial"/>
                <a:sym typeface="Arial"/>
              </a:rPr>
              <a:t>сhalcosis</a:t>
            </a:r>
            <a:endParaRPr/>
          </a:p>
        </p:txBody>
      </p:sp>
      <p:sp>
        <p:nvSpPr>
          <p:cNvPr id="416" name="Google Shape;416;p49"/>
          <p:cNvSpPr txBox="1"/>
          <p:nvPr>
            <p:ph idx="1" type="body"/>
          </p:nvPr>
        </p:nvSpPr>
        <p:spPr>
          <a:xfrm>
            <a:off x="838200" y="2205037"/>
            <a:ext cx="3429000" cy="2751137"/>
          </a:xfrm>
          <a:prstGeom prst="rect">
            <a:avLst/>
          </a:prstGeom>
          <a:noFill/>
          <a:ln>
            <a:noFill/>
          </a:ln>
        </p:spPr>
        <p:txBody>
          <a:bodyPr anchorCtr="0" anchor="t" bIns="45700" lIns="91425" spcFirstLastPara="1" rIns="91425" wrap="square" tIns="45700">
            <a:normAutofit fontScale="70000" lnSpcReduction="20000"/>
          </a:bodyPr>
          <a:lstStyle/>
          <a:p>
            <a:pPr indent="-71120" lvl="0" marL="0" rtl="0" algn="l">
              <a:lnSpc>
                <a:spcPct val="70000"/>
              </a:lnSpc>
              <a:spcBef>
                <a:spcPts val="2000"/>
              </a:spcBef>
              <a:spcAft>
                <a:spcPts val="0"/>
              </a:spcAft>
              <a:buSzPct val="100000"/>
              <a:buFont typeface="Arial"/>
              <a:buChar char="•"/>
            </a:pPr>
            <a:r>
              <a:rPr lang="en-US" sz="1600">
                <a:latin typeface="Arial"/>
                <a:ea typeface="Arial"/>
                <a:cs typeface="Arial"/>
                <a:sym typeface="Arial"/>
              </a:rPr>
              <a:t>Kaiser - Flescher's ring in the descement membrane</a:t>
            </a:r>
            <a:endParaRPr sz="1600">
              <a:latin typeface="Arial"/>
              <a:ea typeface="Arial"/>
              <a:cs typeface="Arial"/>
              <a:sym typeface="Arial"/>
            </a:endParaRPr>
          </a:p>
          <a:p>
            <a:pPr indent="-71120" lvl="0" marL="0" rtl="0" algn="l">
              <a:lnSpc>
                <a:spcPct val="70000"/>
              </a:lnSpc>
              <a:spcBef>
                <a:spcPts val="2000"/>
              </a:spcBef>
              <a:spcAft>
                <a:spcPts val="0"/>
              </a:spcAft>
              <a:buSzPct val="100000"/>
              <a:buFont typeface="Arial"/>
              <a:buChar char="•"/>
            </a:pPr>
            <a:r>
              <a:rPr lang="en-US" sz="1600">
                <a:latin typeface="Arial"/>
                <a:ea typeface="Arial"/>
                <a:cs typeface="Arial"/>
                <a:sym typeface="Arial"/>
              </a:rPr>
              <a:t>Greenish color of the tendon</a:t>
            </a:r>
            <a:endParaRPr sz="1600">
              <a:latin typeface="Arial"/>
              <a:ea typeface="Arial"/>
              <a:cs typeface="Arial"/>
              <a:sym typeface="Arial"/>
            </a:endParaRPr>
          </a:p>
          <a:p>
            <a:pPr indent="-71120" lvl="0" marL="0" rtl="0" algn="l">
              <a:lnSpc>
                <a:spcPct val="70000"/>
              </a:lnSpc>
              <a:spcBef>
                <a:spcPts val="2000"/>
              </a:spcBef>
              <a:spcAft>
                <a:spcPts val="0"/>
              </a:spcAft>
              <a:buSzPct val="100000"/>
              <a:buFont typeface="Arial"/>
              <a:buChar char="•"/>
            </a:pPr>
            <a:r>
              <a:rPr lang="en-US" sz="1600">
                <a:latin typeface="Arial"/>
                <a:ea typeface="Arial"/>
                <a:cs typeface="Arial"/>
                <a:sym typeface="Arial"/>
              </a:rPr>
              <a:t>Cataract in the form of a sunflower</a:t>
            </a:r>
            <a:endParaRPr sz="1600">
              <a:latin typeface="Arial"/>
              <a:ea typeface="Arial"/>
              <a:cs typeface="Arial"/>
              <a:sym typeface="Arial"/>
            </a:endParaRPr>
          </a:p>
          <a:p>
            <a:pPr indent="-71120" lvl="0" marL="0" rtl="0" algn="l">
              <a:lnSpc>
                <a:spcPct val="70000"/>
              </a:lnSpc>
              <a:spcBef>
                <a:spcPts val="2000"/>
              </a:spcBef>
              <a:spcAft>
                <a:spcPts val="0"/>
              </a:spcAft>
              <a:buSzPct val="100000"/>
              <a:buFont typeface="Arial"/>
              <a:buChar char="•"/>
            </a:pPr>
            <a:r>
              <a:rPr lang="en-US" sz="1600">
                <a:latin typeface="Arial"/>
                <a:ea typeface="Arial"/>
                <a:cs typeface="Arial"/>
                <a:sym typeface="Arial"/>
              </a:rPr>
              <a:t>Hemeralopia due to deposition in ganglion cells</a:t>
            </a:r>
            <a:endParaRPr sz="1600">
              <a:latin typeface="Arial"/>
              <a:ea typeface="Arial"/>
              <a:cs typeface="Arial"/>
              <a:sym typeface="Arial"/>
            </a:endParaRPr>
          </a:p>
          <a:p>
            <a:pPr indent="-71120" lvl="0" marL="0" rtl="0" algn="l">
              <a:lnSpc>
                <a:spcPct val="70000"/>
              </a:lnSpc>
              <a:spcBef>
                <a:spcPts val="2000"/>
              </a:spcBef>
              <a:spcAft>
                <a:spcPts val="0"/>
              </a:spcAft>
              <a:buSzPct val="100000"/>
              <a:buFont typeface="Arial"/>
              <a:buChar char="•"/>
            </a:pPr>
            <a:r>
              <a:rPr lang="en-US" sz="1600">
                <a:latin typeface="Arial"/>
                <a:ea typeface="Arial"/>
                <a:cs typeface="Arial"/>
                <a:sym typeface="Arial"/>
              </a:rPr>
              <a:t>Secondary glaucoma</a:t>
            </a:r>
            <a:endParaRPr sz="1600">
              <a:latin typeface="Arial"/>
              <a:ea typeface="Arial"/>
              <a:cs typeface="Arial"/>
              <a:sym typeface="Arial"/>
            </a:endParaRPr>
          </a:p>
          <a:p>
            <a:pPr indent="-71120" lvl="0" marL="0" rtl="0" algn="l">
              <a:lnSpc>
                <a:spcPct val="70000"/>
              </a:lnSpc>
              <a:spcBef>
                <a:spcPts val="2000"/>
              </a:spcBef>
              <a:spcAft>
                <a:spcPts val="0"/>
              </a:spcAft>
              <a:buSzPct val="100000"/>
              <a:buFont typeface="Arial"/>
              <a:buChar char="•"/>
            </a:pPr>
            <a:r>
              <a:rPr lang="en-US" sz="1600">
                <a:latin typeface="Arial"/>
                <a:ea typeface="Arial"/>
                <a:cs typeface="Arial"/>
                <a:sym typeface="Arial"/>
              </a:rPr>
              <a:t>Atrophy of the eyeball</a:t>
            </a:r>
            <a:endParaRPr sz="1600">
              <a:latin typeface="Arial"/>
              <a:ea typeface="Arial"/>
              <a:cs typeface="Arial"/>
              <a:sym typeface="Arial"/>
            </a:endParaRPr>
          </a:p>
          <a:p>
            <a:pPr indent="-252095" lvl="0" marL="282575" marR="0" rtl="0" algn="l">
              <a:lnSpc>
                <a:spcPct val="70000"/>
              </a:lnSpc>
              <a:spcBef>
                <a:spcPts val="2000"/>
              </a:spcBef>
              <a:spcAft>
                <a:spcPts val="0"/>
              </a:spcAft>
              <a:buSzPct val="100000"/>
              <a:buFont typeface="Arial"/>
              <a:buChar char="•"/>
            </a:pPr>
            <a:r>
              <a:t/>
            </a:r>
            <a:endParaRPr sz="1600">
              <a:latin typeface="Arial"/>
              <a:ea typeface="Arial"/>
              <a:cs typeface="Arial"/>
              <a:sym typeface="Arial"/>
            </a:endParaRPr>
          </a:p>
          <a:p>
            <a:pPr indent="-355600" lvl="0" marL="457200" marR="0" rtl="0" algn="l">
              <a:spcBef>
                <a:spcPts val="2000"/>
              </a:spcBef>
              <a:spcAft>
                <a:spcPts val="0"/>
              </a:spcAft>
              <a:buClr>
                <a:schemeClr val="dk1"/>
              </a:buClr>
              <a:buSzPct val="100000"/>
              <a:buFont typeface="Noto Sans Symbols"/>
              <a:buNone/>
            </a:pPr>
            <a:r>
              <a:t/>
            </a:r>
            <a:endParaRPr b="0" i="0" sz="1600" u="none">
              <a:solidFill>
                <a:schemeClr val="dk1"/>
              </a:solidFill>
              <a:latin typeface="Arial"/>
              <a:ea typeface="Arial"/>
              <a:cs typeface="Arial"/>
              <a:sym typeface="Arial"/>
            </a:endParaRPr>
          </a:p>
        </p:txBody>
      </p:sp>
      <p:sp>
        <p:nvSpPr>
          <p:cNvPr id="417" name="Google Shape;417;p49"/>
          <p:cNvSpPr txBox="1"/>
          <p:nvPr>
            <p:ph idx="1" type="body"/>
          </p:nvPr>
        </p:nvSpPr>
        <p:spPr>
          <a:xfrm>
            <a:off x="5268912" y="1557337"/>
            <a:ext cx="2743200" cy="90328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FF3300"/>
              </a:buClr>
              <a:buSzPts val="2800"/>
              <a:buNone/>
            </a:pPr>
            <a:r>
              <a:rPr b="0" i="0" lang="en-US" sz="2800" u="none">
                <a:solidFill>
                  <a:srgbClr val="FF3300"/>
                </a:solidFill>
                <a:latin typeface="Arial"/>
                <a:ea typeface="Arial"/>
                <a:cs typeface="Arial"/>
                <a:sym typeface="Arial"/>
              </a:rPr>
              <a:t>siderosis</a:t>
            </a:r>
            <a:endParaRPr/>
          </a:p>
        </p:txBody>
      </p:sp>
      <p:sp>
        <p:nvSpPr>
          <p:cNvPr id="418" name="Google Shape;418;p49"/>
          <p:cNvSpPr txBox="1"/>
          <p:nvPr>
            <p:ph idx="2" type="body"/>
          </p:nvPr>
        </p:nvSpPr>
        <p:spPr>
          <a:xfrm>
            <a:off x="4926012" y="2420937"/>
            <a:ext cx="3429000" cy="2751137"/>
          </a:xfrm>
          <a:prstGeom prst="rect">
            <a:avLst/>
          </a:prstGeom>
          <a:noFill/>
          <a:ln>
            <a:noFill/>
          </a:ln>
        </p:spPr>
        <p:txBody>
          <a:bodyPr anchorCtr="0" anchor="t" bIns="45700" lIns="91425" spcFirstLastPara="1" rIns="91425" wrap="square" tIns="45700">
            <a:noAutofit/>
          </a:bodyPr>
          <a:lstStyle/>
          <a:p>
            <a:pPr indent="-282575" lvl="0" marL="282575" rtl="0" algn="l">
              <a:spcBef>
                <a:spcPts val="2000"/>
              </a:spcBef>
              <a:spcAft>
                <a:spcPts val="0"/>
              </a:spcAft>
              <a:buSzPts val="1800"/>
              <a:buFont typeface="Arial"/>
              <a:buChar char="•"/>
            </a:pPr>
            <a:r>
              <a:rPr lang="en-US">
                <a:solidFill>
                  <a:srgbClr val="FF3300"/>
                </a:solidFill>
                <a:latin typeface="Arial"/>
                <a:ea typeface="Arial"/>
                <a:cs typeface="Arial"/>
                <a:sym typeface="Arial"/>
              </a:rPr>
              <a:t>Rust-colored rainbow</a:t>
            </a:r>
            <a:endParaRPr>
              <a:solidFill>
                <a:srgbClr val="FF3300"/>
              </a:solidFill>
              <a:latin typeface="Arial"/>
              <a:ea typeface="Arial"/>
              <a:cs typeface="Arial"/>
              <a:sym typeface="Arial"/>
            </a:endParaRPr>
          </a:p>
          <a:p>
            <a:pPr indent="-282575" lvl="0" marL="282575" rtl="0" algn="l">
              <a:spcBef>
                <a:spcPts val="2000"/>
              </a:spcBef>
              <a:spcAft>
                <a:spcPts val="0"/>
              </a:spcAft>
              <a:buSzPts val="1800"/>
              <a:buFont typeface="Arial"/>
              <a:buChar char="•"/>
            </a:pPr>
            <a:r>
              <a:rPr lang="en-US">
                <a:solidFill>
                  <a:srgbClr val="FF3300"/>
                </a:solidFill>
                <a:latin typeface="Arial"/>
                <a:ea typeface="Arial"/>
                <a:cs typeface="Arial"/>
                <a:sym typeface="Arial"/>
              </a:rPr>
              <a:t>Cataract in the shape of a flower</a:t>
            </a:r>
            <a:endParaRPr>
              <a:solidFill>
                <a:srgbClr val="FF3300"/>
              </a:solidFill>
              <a:latin typeface="Arial"/>
              <a:ea typeface="Arial"/>
              <a:cs typeface="Arial"/>
              <a:sym typeface="Arial"/>
            </a:endParaRPr>
          </a:p>
          <a:p>
            <a:pPr indent="-282575" lvl="0" marL="282575" rtl="0" algn="l">
              <a:spcBef>
                <a:spcPts val="2000"/>
              </a:spcBef>
              <a:spcAft>
                <a:spcPts val="0"/>
              </a:spcAft>
              <a:buSzPts val="1800"/>
              <a:buFont typeface="Arial"/>
              <a:buChar char="•"/>
            </a:pPr>
            <a:r>
              <a:rPr lang="en-US">
                <a:solidFill>
                  <a:srgbClr val="FF3300"/>
                </a:solidFill>
                <a:latin typeface="Arial"/>
                <a:ea typeface="Arial"/>
                <a:cs typeface="Arial"/>
                <a:sym typeface="Arial"/>
              </a:rPr>
              <a:t>Hemeralopia - due to deposition in ganglion cells</a:t>
            </a:r>
            <a:endParaRPr>
              <a:solidFill>
                <a:srgbClr val="FF3300"/>
              </a:solidFill>
              <a:latin typeface="Arial"/>
              <a:ea typeface="Arial"/>
              <a:cs typeface="Arial"/>
              <a:sym typeface="Arial"/>
            </a:endParaRPr>
          </a:p>
          <a:p>
            <a:pPr indent="0" lvl="0" marL="282575" marR="0" rtl="0" algn="l">
              <a:lnSpc>
                <a:spcPct val="100000"/>
              </a:lnSpc>
              <a:spcBef>
                <a:spcPts val="2000"/>
              </a:spcBef>
              <a:spcAft>
                <a:spcPts val="0"/>
              </a:spcAft>
              <a:buNone/>
            </a:pPr>
            <a:r>
              <a:t/>
            </a:r>
            <a:endParaRPr>
              <a:solidFill>
                <a:srgbClr val="FF3300"/>
              </a:solidFill>
              <a:latin typeface="Arial"/>
              <a:ea typeface="Arial"/>
              <a:cs typeface="Arial"/>
              <a:sym typeface="Arial"/>
            </a:endParaRPr>
          </a:p>
        </p:txBody>
      </p:sp>
      <p:pic>
        <p:nvPicPr>
          <p:cNvPr id="419" name="Google Shape;419;p49"/>
          <p:cNvPicPr preferRelativeResize="0"/>
          <p:nvPr/>
        </p:nvPicPr>
        <p:blipFill rotWithShape="1">
          <a:blip r:embed="rId3">
            <a:alphaModFix/>
          </a:blip>
          <a:srcRect b="0" l="0" r="0" t="0"/>
          <a:stretch/>
        </p:blipFill>
        <p:spPr>
          <a:xfrm>
            <a:off x="5220072" y="4679280"/>
            <a:ext cx="2777290" cy="2062088"/>
          </a:xfrm>
          <a:prstGeom prst="rect">
            <a:avLst/>
          </a:prstGeom>
          <a:noFill/>
          <a:ln>
            <a:noFill/>
          </a:ln>
        </p:spPr>
      </p:pic>
      <p:pic>
        <p:nvPicPr>
          <p:cNvPr id="420" name="Google Shape;420;p49"/>
          <p:cNvPicPr preferRelativeResize="0"/>
          <p:nvPr/>
        </p:nvPicPr>
        <p:blipFill rotWithShape="1">
          <a:blip r:embed="rId4">
            <a:alphaModFix/>
          </a:blip>
          <a:srcRect b="-7064" l="10198" r="9045" t="22013"/>
          <a:stretch/>
        </p:blipFill>
        <p:spPr>
          <a:xfrm>
            <a:off x="1187624" y="5013176"/>
            <a:ext cx="2829347" cy="207143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rgbClr val="3E312B"/>
              </a:buClr>
              <a:buSzPct val="100000"/>
              <a:buFont typeface="Arial"/>
              <a:buNone/>
            </a:pPr>
            <a:br>
              <a:rPr b="0" i="0" lang="en-US" sz="1800" u="none">
                <a:solidFill>
                  <a:srgbClr val="3E312B"/>
                </a:solidFill>
                <a:latin typeface="Arial"/>
                <a:ea typeface="Arial"/>
                <a:cs typeface="Arial"/>
                <a:sym typeface="Arial"/>
              </a:rPr>
            </a:br>
            <a:r>
              <a:rPr lang="en-US" sz="1800">
                <a:latin typeface="Arial"/>
                <a:ea typeface="Arial"/>
                <a:cs typeface="Arial"/>
                <a:sym typeface="Arial"/>
              </a:rPr>
              <a:t>Definition - causomas are chemical injuries caused by acids and bases, aniline dye, in which the structures of the auxiliary apparatus of the eye (eyelids, iris) and cornea are damaged, but deeper structures of the eye can also be affected.</a:t>
            </a:r>
            <a:endParaRPr/>
          </a:p>
        </p:txBody>
      </p:sp>
      <p:sp>
        <p:nvSpPr>
          <p:cNvPr id="426" name="Google Shape;426;p50"/>
          <p:cNvSpPr txBox="1"/>
          <p:nvPr>
            <p:ph idx="1" type="body"/>
          </p:nvPr>
        </p:nvSpPr>
        <p:spPr>
          <a:xfrm>
            <a:off x="1181100" y="1839912"/>
            <a:ext cx="2743200" cy="90328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3E312B"/>
              </a:buClr>
              <a:buSzPts val="2800"/>
              <a:buNone/>
            </a:pPr>
            <a:r>
              <a:rPr lang="en-US">
                <a:solidFill>
                  <a:srgbClr val="3E312B"/>
                </a:solidFill>
                <a:latin typeface="Arial"/>
                <a:ea typeface="Arial"/>
                <a:cs typeface="Arial"/>
                <a:sym typeface="Arial"/>
              </a:rPr>
              <a:t>acid</a:t>
            </a:r>
            <a:endParaRPr/>
          </a:p>
        </p:txBody>
      </p:sp>
      <p:sp>
        <p:nvSpPr>
          <p:cNvPr id="427" name="Google Shape;427;p50"/>
          <p:cNvSpPr txBox="1"/>
          <p:nvPr>
            <p:ph idx="1" type="body"/>
          </p:nvPr>
        </p:nvSpPr>
        <p:spPr>
          <a:xfrm>
            <a:off x="838200" y="2971800"/>
            <a:ext cx="4238625" cy="2751137"/>
          </a:xfrm>
          <a:prstGeom prst="rect">
            <a:avLst/>
          </a:prstGeom>
          <a:noFill/>
          <a:ln>
            <a:noFill/>
          </a:ln>
        </p:spPr>
        <p:txBody>
          <a:bodyPr anchorCtr="0" anchor="t" bIns="45700" lIns="91425" spcFirstLastPara="1" rIns="91425" wrap="square" tIns="45700">
            <a:normAutofit/>
          </a:bodyPr>
          <a:lstStyle/>
          <a:p>
            <a:pPr indent="-114300" lvl="0" marL="0" rtl="0" algn="l">
              <a:lnSpc>
                <a:spcPct val="90000"/>
              </a:lnSpc>
              <a:spcBef>
                <a:spcPts val="0"/>
              </a:spcBef>
              <a:spcAft>
                <a:spcPts val="0"/>
              </a:spcAft>
              <a:buSzPts val="1800"/>
              <a:buChar char="▪"/>
            </a:pPr>
            <a:r>
              <a:rPr lang="en-US" sz="1800">
                <a:latin typeface="Arial"/>
                <a:ea typeface="Arial"/>
                <a:cs typeface="Arial"/>
                <a:sym typeface="Arial"/>
              </a:rPr>
              <a:t>Sulfuric (the most common, accumulator), hydrochloric, nitrogenous, acetic</a:t>
            </a:r>
            <a:endParaRPr sz="1800">
              <a:latin typeface="Arial"/>
              <a:ea typeface="Arial"/>
              <a:cs typeface="Arial"/>
              <a:sym typeface="Arial"/>
            </a:endParaRPr>
          </a:p>
          <a:p>
            <a:pPr indent="-114300" lvl="0" marL="0" rtl="0" algn="l">
              <a:lnSpc>
                <a:spcPct val="90000"/>
              </a:lnSpc>
              <a:spcBef>
                <a:spcPts val="0"/>
              </a:spcBef>
              <a:spcAft>
                <a:spcPts val="0"/>
              </a:spcAft>
              <a:buSzPts val="1800"/>
              <a:buChar char="▪"/>
            </a:pPr>
            <a:r>
              <a:rPr lang="en-US" sz="1800">
                <a:latin typeface="Arial"/>
                <a:ea typeface="Arial"/>
                <a:cs typeface="Arial"/>
                <a:sym typeface="Arial"/>
              </a:rPr>
              <a:t>acid-aluminates</a:t>
            </a:r>
            <a:endParaRPr sz="1800">
              <a:latin typeface="Arial"/>
              <a:ea typeface="Arial"/>
              <a:cs typeface="Arial"/>
              <a:sym typeface="Arial"/>
            </a:endParaRPr>
          </a:p>
          <a:p>
            <a:pPr indent="-114300" lvl="0" marL="0" rtl="0" algn="l">
              <a:lnSpc>
                <a:spcPct val="90000"/>
              </a:lnSpc>
              <a:spcBef>
                <a:spcPts val="0"/>
              </a:spcBef>
              <a:spcAft>
                <a:spcPts val="0"/>
              </a:spcAft>
              <a:buSzPts val="1800"/>
              <a:buChar char="▪"/>
            </a:pPr>
            <a:r>
              <a:rPr lang="en-US" sz="1800">
                <a:latin typeface="Arial"/>
                <a:ea typeface="Arial"/>
                <a:cs typeface="Arial"/>
                <a:sym typeface="Arial"/>
              </a:rPr>
              <a:t>coagulation necrosis</a:t>
            </a:r>
            <a:endParaRPr sz="1800">
              <a:latin typeface="Arial"/>
              <a:ea typeface="Arial"/>
              <a:cs typeface="Arial"/>
              <a:sym typeface="Arial"/>
            </a:endParaRPr>
          </a:p>
          <a:p>
            <a:pPr indent="-114300" lvl="0" marL="0" rtl="0" algn="l">
              <a:lnSpc>
                <a:spcPct val="90000"/>
              </a:lnSpc>
              <a:spcBef>
                <a:spcPts val="0"/>
              </a:spcBef>
              <a:spcAft>
                <a:spcPts val="0"/>
              </a:spcAft>
              <a:buSzPts val="1800"/>
              <a:buChar char="▪"/>
            </a:pPr>
            <a:r>
              <a:rPr lang="en-US" sz="1800">
                <a:latin typeface="Arial"/>
                <a:ea typeface="Arial"/>
                <a:cs typeface="Arial"/>
                <a:sym typeface="Arial"/>
              </a:rPr>
              <a:t>better prognosis because a protective layer is created that prevents further penetration of acid</a:t>
            </a:r>
            <a:endParaRPr sz="1800">
              <a:latin typeface="Arial"/>
              <a:ea typeface="Arial"/>
              <a:cs typeface="Arial"/>
              <a:sym typeface="Arial"/>
            </a:endParaRPr>
          </a:p>
        </p:txBody>
      </p:sp>
      <p:sp>
        <p:nvSpPr>
          <p:cNvPr id="428" name="Google Shape;428;p50"/>
          <p:cNvSpPr txBox="1"/>
          <p:nvPr>
            <p:ph idx="1" type="body"/>
          </p:nvPr>
        </p:nvSpPr>
        <p:spPr>
          <a:xfrm>
            <a:off x="5268912" y="1839912"/>
            <a:ext cx="2743200" cy="90328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3E312B"/>
              </a:buClr>
              <a:buSzPts val="2800"/>
              <a:buNone/>
            </a:pPr>
            <a:r>
              <a:rPr lang="en-US">
                <a:solidFill>
                  <a:srgbClr val="3E312B"/>
                </a:solidFill>
                <a:latin typeface="Arial"/>
                <a:ea typeface="Arial"/>
                <a:cs typeface="Arial"/>
                <a:sym typeface="Arial"/>
              </a:rPr>
              <a:t>bases</a:t>
            </a:r>
            <a:endParaRPr/>
          </a:p>
        </p:txBody>
      </p:sp>
      <p:sp>
        <p:nvSpPr>
          <p:cNvPr id="429" name="Google Shape;429;p50"/>
          <p:cNvSpPr txBox="1"/>
          <p:nvPr>
            <p:ph idx="2" type="body"/>
          </p:nvPr>
        </p:nvSpPr>
        <p:spPr>
          <a:xfrm>
            <a:off x="4926012" y="2971800"/>
            <a:ext cx="3822700" cy="2751137"/>
          </a:xfrm>
          <a:prstGeom prst="rect">
            <a:avLst/>
          </a:prstGeom>
          <a:noFill/>
          <a:ln>
            <a:noFill/>
          </a:ln>
        </p:spPr>
        <p:txBody>
          <a:bodyPr anchorCtr="0" anchor="t" bIns="45700" lIns="91425" spcFirstLastPara="1" rIns="91425" wrap="square" tIns="45700">
            <a:normAutofit/>
          </a:bodyPr>
          <a:lstStyle/>
          <a:p>
            <a:pPr indent="-282575" lvl="0" marL="282575" rtl="0" algn="l">
              <a:lnSpc>
                <a:spcPct val="90000"/>
              </a:lnSpc>
              <a:spcBef>
                <a:spcPts val="0"/>
              </a:spcBef>
              <a:spcAft>
                <a:spcPts val="0"/>
              </a:spcAft>
              <a:buSzPts val="1800"/>
              <a:buFont typeface="Arial"/>
              <a:buChar char="•"/>
            </a:pPr>
            <a:r>
              <a:rPr lang="en-US">
                <a:latin typeface="Arial"/>
                <a:ea typeface="Arial"/>
                <a:cs typeface="Arial"/>
                <a:sym typeface="Arial"/>
              </a:rPr>
              <a:t>Slaked lime, usually mortar (CaOH)2 - ammonia (NH4OH) and caustic soda (NaOH)</a:t>
            </a:r>
            <a:endParaRPr>
              <a:latin typeface="Arial"/>
              <a:ea typeface="Arial"/>
              <a:cs typeface="Arial"/>
              <a:sym typeface="Arial"/>
            </a:endParaRPr>
          </a:p>
          <a:p>
            <a:pPr indent="-282575" lvl="0" marL="282575" rtl="0" algn="l">
              <a:lnSpc>
                <a:spcPct val="90000"/>
              </a:lnSpc>
              <a:spcBef>
                <a:spcPts val="0"/>
              </a:spcBef>
              <a:spcAft>
                <a:spcPts val="0"/>
              </a:spcAft>
              <a:buSzPts val="1800"/>
              <a:buFont typeface="Arial"/>
              <a:buChar char="•"/>
            </a:pPr>
            <a:r>
              <a:rPr lang="en-US">
                <a:latin typeface="Arial"/>
                <a:ea typeface="Arial"/>
                <a:cs typeface="Arial"/>
                <a:sym typeface="Arial"/>
              </a:rPr>
              <a:t>alkyl albuminates</a:t>
            </a:r>
            <a:endParaRPr>
              <a:latin typeface="Arial"/>
              <a:ea typeface="Arial"/>
              <a:cs typeface="Arial"/>
              <a:sym typeface="Arial"/>
            </a:endParaRPr>
          </a:p>
          <a:p>
            <a:pPr indent="-282575" lvl="0" marL="282575" rtl="0" algn="l">
              <a:lnSpc>
                <a:spcPct val="90000"/>
              </a:lnSpc>
              <a:spcBef>
                <a:spcPts val="0"/>
              </a:spcBef>
              <a:spcAft>
                <a:spcPts val="0"/>
              </a:spcAft>
              <a:buSzPts val="1800"/>
              <a:buFont typeface="Arial"/>
              <a:buChar char="•"/>
            </a:pPr>
            <a:r>
              <a:rPr lang="en-US">
                <a:latin typeface="Arial"/>
                <a:ea typeface="Arial"/>
                <a:cs typeface="Arial"/>
                <a:sym typeface="Arial"/>
              </a:rPr>
              <a:t>collimation necrosis</a:t>
            </a:r>
            <a:endParaRPr>
              <a:latin typeface="Arial"/>
              <a:ea typeface="Arial"/>
              <a:cs typeface="Arial"/>
              <a:sym typeface="Arial"/>
            </a:endParaRPr>
          </a:p>
          <a:p>
            <a:pPr indent="-282575" lvl="0" marL="282575" rtl="0" algn="l">
              <a:lnSpc>
                <a:spcPct val="90000"/>
              </a:lnSpc>
              <a:spcBef>
                <a:spcPts val="0"/>
              </a:spcBef>
              <a:spcAft>
                <a:spcPts val="0"/>
              </a:spcAft>
              <a:buSzPts val="1800"/>
              <a:buFont typeface="Arial"/>
              <a:buChar char="•"/>
            </a:pPr>
            <a:r>
              <a:rPr lang="en-US">
                <a:latin typeface="Arial"/>
                <a:ea typeface="Arial"/>
                <a:cs typeface="Arial"/>
                <a:sym typeface="Arial"/>
              </a:rPr>
              <a:t>worse prognosis because the agent penetrates deeper tissue structures and the interior of the eye</a:t>
            </a:r>
            <a:endParaRPr>
              <a:latin typeface="Arial"/>
              <a:ea typeface="Arial"/>
              <a:cs typeface="Arial"/>
              <a:sym typeface="Arial"/>
            </a:endParaRPr>
          </a:p>
          <a:p>
            <a:pPr indent="0" lvl="0" marL="0" marR="0" rtl="0" algn="l">
              <a:lnSpc>
                <a:spcPct val="90000"/>
              </a:lnSpc>
              <a:spcBef>
                <a:spcPts val="0"/>
              </a:spcBef>
              <a:spcAft>
                <a:spcPts val="0"/>
              </a:spcAft>
              <a:buNone/>
            </a:pPr>
            <a:r>
              <a:t/>
            </a:r>
            <a:endParaRPr>
              <a:latin typeface="Arial"/>
              <a:ea typeface="Arial"/>
              <a:cs typeface="Arial"/>
              <a:sym typeface="Arial"/>
            </a:endParaRPr>
          </a:p>
        </p:txBody>
      </p:sp>
      <p:sp>
        <p:nvSpPr>
          <p:cNvPr id="430" name="Google Shape;430;p50"/>
          <p:cNvSpPr txBox="1"/>
          <p:nvPr/>
        </p:nvSpPr>
        <p:spPr>
          <a:xfrm>
            <a:off x="827087" y="5661025"/>
            <a:ext cx="7839000" cy="17547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1800">
                <a:solidFill>
                  <a:srgbClr val="3E312B"/>
                </a:solidFill>
              </a:rPr>
              <a:t>Symptomatology depends on - the concentration of the chemical agent</a:t>
            </a:r>
            <a:endParaRPr sz="1800">
              <a:solidFill>
                <a:srgbClr val="3E312B"/>
              </a:solidFill>
            </a:endParaRPr>
          </a:p>
          <a:p>
            <a:pPr indent="0" lvl="0" marL="0" rtl="0" algn="l">
              <a:spcBef>
                <a:spcPts val="0"/>
              </a:spcBef>
              <a:spcAft>
                <a:spcPts val="0"/>
              </a:spcAft>
              <a:buNone/>
            </a:pPr>
            <a:r>
              <a:rPr lang="en-US" sz="1800">
                <a:solidFill>
                  <a:srgbClr val="3E312B"/>
                </a:solidFill>
              </a:rPr>
              <a:t>- exposure length</a:t>
            </a:r>
            <a:endParaRPr sz="1800">
              <a:solidFill>
                <a:srgbClr val="3E312B"/>
              </a:solidFill>
            </a:endParaRPr>
          </a:p>
          <a:p>
            <a:pPr indent="0" lvl="0" marL="0" rtl="0" algn="l">
              <a:spcBef>
                <a:spcPts val="0"/>
              </a:spcBef>
              <a:spcAft>
                <a:spcPts val="0"/>
              </a:spcAft>
              <a:buNone/>
            </a:pPr>
            <a:r>
              <a:rPr lang="en-US" sz="1800">
                <a:solidFill>
                  <a:srgbClr val="3E312B"/>
                </a:solidFill>
              </a:rPr>
              <a:t>- times of providing first aid</a:t>
            </a:r>
            <a:endParaRPr sz="1800">
              <a:solidFill>
                <a:srgbClr val="3E312B"/>
              </a:solidFill>
            </a:endParaRPr>
          </a:p>
          <a:p>
            <a:pPr indent="0" lvl="0" marL="0" rtl="0" algn="l">
              <a:spcBef>
                <a:spcPts val="0"/>
              </a:spcBef>
              <a:spcAft>
                <a:spcPts val="0"/>
              </a:spcAft>
              <a:buNone/>
            </a:pPr>
            <a:r>
              <a:rPr lang="en-US" sz="1800">
                <a:solidFill>
                  <a:srgbClr val="3E312B"/>
                </a:solidFill>
              </a:rPr>
              <a:t>DD - burns caused by a liquid hot agent, amnesia is important</a:t>
            </a:r>
            <a:endParaRPr sz="1800">
              <a:solidFill>
                <a:srgbClr val="3E312B"/>
              </a:solidFill>
            </a:endParaRPr>
          </a:p>
          <a:p>
            <a:pPr indent="0" lvl="0" marL="0" marR="0" rtl="0" algn="l">
              <a:lnSpc>
                <a:spcPct val="100000"/>
              </a:lnSpc>
              <a:spcBef>
                <a:spcPts val="0"/>
              </a:spcBef>
              <a:spcAft>
                <a:spcPts val="0"/>
              </a:spcAft>
              <a:buClr>
                <a:schemeClr val="dk1"/>
              </a:buClr>
              <a:buSzPts val="1800"/>
              <a:buFont typeface="Arial"/>
              <a:buNone/>
            </a:pPr>
            <a:r>
              <a:t/>
            </a:r>
            <a:endParaRPr sz="1800">
              <a:solidFill>
                <a:srgbClr val="3E312B"/>
              </a:solidFill>
            </a:endParaRPr>
          </a:p>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431" name="Google Shape;431;p50"/>
          <p:cNvSpPr txBox="1"/>
          <p:nvPr/>
        </p:nvSpPr>
        <p:spPr>
          <a:xfrm>
            <a:off x="3487737" y="-100012"/>
            <a:ext cx="2308225" cy="5857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3200"/>
              <a:buFont typeface="Arial"/>
              <a:buNone/>
            </a:pPr>
            <a:r>
              <a:rPr b="1" i="0" lang="en-US" sz="3200" u="none">
                <a:solidFill>
                  <a:schemeClr val="dk1"/>
                </a:solidFill>
                <a:latin typeface="Arial"/>
                <a:ea typeface="Arial"/>
                <a:cs typeface="Arial"/>
                <a:sym typeface="Arial"/>
              </a:rPr>
              <a:t>Causoma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425"/>
                                        </p:tgtEl>
                                        <p:attrNameLst>
                                          <p:attrName>style.visibility</p:attrName>
                                        </p:attrNameLst>
                                      </p:cBhvr>
                                      <p:to>
                                        <p:strVal val="visible"/>
                                      </p:to>
                                    </p:set>
                                    <p:animEffect filter="fade" transition="in">
                                      <p:cBhvr>
                                        <p:cTn dur="2000"/>
                                        <p:tgtEl>
                                          <p:spTgt spid="4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7">
                                            <p:txEl>
                                              <p:pRg end="0" st="0"/>
                                            </p:txEl>
                                          </p:spTgt>
                                        </p:tgtEl>
                                        <p:attrNameLst>
                                          <p:attrName>style.visibility</p:attrName>
                                        </p:attrNameLst>
                                      </p:cBhvr>
                                      <p:to>
                                        <p:strVal val="visible"/>
                                      </p:to>
                                    </p:set>
                                    <p:animEffect filter="fade" transition="in">
                                      <p:cBhvr>
                                        <p:cTn dur="2000"/>
                                        <p:tgtEl>
                                          <p:spTgt spid="42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7">
                                            <p:txEl>
                                              <p:pRg end="1" st="1"/>
                                            </p:txEl>
                                          </p:spTgt>
                                        </p:tgtEl>
                                        <p:attrNameLst>
                                          <p:attrName>style.visibility</p:attrName>
                                        </p:attrNameLst>
                                      </p:cBhvr>
                                      <p:to>
                                        <p:strVal val="visible"/>
                                      </p:to>
                                    </p:set>
                                    <p:animEffect filter="fade" transition="in">
                                      <p:cBhvr>
                                        <p:cTn dur="2000"/>
                                        <p:tgtEl>
                                          <p:spTgt spid="42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7">
                                            <p:txEl>
                                              <p:pRg end="2" st="2"/>
                                            </p:txEl>
                                          </p:spTgt>
                                        </p:tgtEl>
                                        <p:attrNameLst>
                                          <p:attrName>style.visibility</p:attrName>
                                        </p:attrNameLst>
                                      </p:cBhvr>
                                      <p:to>
                                        <p:strVal val="visible"/>
                                      </p:to>
                                    </p:set>
                                    <p:animEffect filter="fade" transition="in">
                                      <p:cBhvr>
                                        <p:cTn dur="2000"/>
                                        <p:tgtEl>
                                          <p:spTgt spid="42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7">
                                            <p:txEl>
                                              <p:pRg end="3" st="3"/>
                                            </p:txEl>
                                          </p:spTgt>
                                        </p:tgtEl>
                                        <p:attrNameLst>
                                          <p:attrName>style.visibility</p:attrName>
                                        </p:attrNameLst>
                                      </p:cBhvr>
                                      <p:to>
                                        <p:strVal val="visible"/>
                                      </p:to>
                                    </p:set>
                                    <p:animEffect filter="fade" transition="in">
                                      <p:cBhvr>
                                        <p:cTn dur="2000"/>
                                        <p:tgtEl>
                                          <p:spTgt spid="427">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3"/>
          <p:cNvSpPr txBox="1"/>
          <p:nvPr>
            <p:ph type="ctrTitle"/>
          </p:nvPr>
        </p:nvSpPr>
        <p:spPr>
          <a:xfrm>
            <a:off x="1103312" y="4797425"/>
            <a:ext cx="6938962" cy="1174750"/>
          </a:xfrm>
          <a:prstGeom prst="rect">
            <a:avLst/>
          </a:prstGeom>
          <a:noFill/>
          <a:ln>
            <a:noFill/>
          </a:ln>
        </p:spPr>
        <p:txBody>
          <a:bodyPr anchorCtr="0" anchor="b" bIns="45700" lIns="91425" spcFirstLastPara="1" rIns="91425" wrap="square" tIns="45700">
            <a:noAutofit/>
          </a:bodyPr>
          <a:lstStyle/>
          <a:p>
            <a:pPr indent="0" lvl="0" marL="0" rtl="0" algn="l">
              <a:lnSpc>
                <a:spcPct val="95000"/>
              </a:lnSpc>
              <a:spcBef>
                <a:spcPts val="0"/>
              </a:spcBef>
              <a:spcAft>
                <a:spcPts val="0"/>
              </a:spcAft>
              <a:buClr>
                <a:schemeClr val="lt1"/>
              </a:buClr>
              <a:buSzPts val="2800"/>
              <a:buFont typeface="Arial"/>
              <a:buNone/>
            </a:pPr>
            <a:r>
              <a:rPr lang="en-US" sz="2800">
                <a:latin typeface="Arial"/>
                <a:ea typeface="Arial"/>
                <a:cs typeface="Arial"/>
                <a:sym typeface="Arial"/>
              </a:rPr>
              <a:t>First aid is especially important for penetrating and chemical eye injuries</a:t>
            </a:r>
            <a:endParaRPr/>
          </a:p>
        </p:txBody>
      </p:sp>
      <p:sp>
        <p:nvSpPr>
          <p:cNvPr id="263" name="Google Shape;263;p33"/>
          <p:cNvSpPr txBox="1"/>
          <p:nvPr>
            <p:ph idx="1" type="subTitle"/>
          </p:nvPr>
        </p:nvSpPr>
        <p:spPr>
          <a:xfrm>
            <a:off x="946150" y="619125"/>
            <a:ext cx="7442200" cy="1081087"/>
          </a:xfrm>
          <a:prstGeom prst="rect">
            <a:avLst/>
          </a:prstGeom>
          <a:noFill/>
          <a:ln>
            <a:noFill/>
          </a:ln>
        </p:spPr>
        <p:txBody>
          <a:bodyPr anchorCtr="0" anchor="t" bIns="45700" lIns="91425" spcFirstLastPara="1" rIns="91425" wrap="square" tIns="45700">
            <a:normAutofit lnSpcReduction="10000"/>
          </a:bodyPr>
          <a:lstStyle/>
          <a:p>
            <a:pPr indent="-114300" lvl="0" marL="0" rtl="0" algn="l">
              <a:spcBef>
                <a:spcPts val="0"/>
              </a:spcBef>
              <a:spcAft>
                <a:spcPts val="0"/>
              </a:spcAft>
              <a:buClr>
                <a:srgbClr val="FFFFFF"/>
              </a:buClr>
              <a:buSzPts val="1800"/>
              <a:buFont typeface="Arial"/>
              <a:buChar char="•"/>
            </a:pPr>
            <a:r>
              <a:rPr lang="en-US">
                <a:solidFill>
                  <a:srgbClr val="FFFFFF"/>
                </a:solidFill>
                <a:latin typeface="Arial"/>
                <a:ea typeface="Arial"/>
                <a:cs typeface="Arial"/>
                <a:sym typeface="Arial"/>
              </a:rPr>
              <a:t>VERY OFTEN</a:t>
            </a:r>
            <a:endParaRPr>
              <a:solidFill>
                <a:srgbClr val="FFFFFF"/>
              </a:solidFill>
              <a:latin typeface="Arial"/>
              <a:ea typeface="Arial"/>
              <a:cs typeface="Arial"/>
              <a:sym typeface="Arial"/>
            </a:endParaRPr>
          </a:p>
          <a:p>
            <a:pPr indent="-114300" lvl="0" marL="0" rtl="0" algn="l">
              <a:spcBef>
                <a:spcPts val="0"/>
              </a:spcBef>
              <a:spcAft>
                <a:spcPts val="0"/>
              </a:spcAft>
              <a:buClr>
                <a:srgbClr val="FFFFFF"/>
              </a:buClr>
              <a:buSzPts val="1800"/>
              <a:buFont typeface="Arial"/>
              <a:buChar char="•"/>
            </a:pPr>
            <a:r>
              <a:rPr lang="en-US">
                <a:solidFill>
                  <a:srgbClr val="FFFFFF"/>
                </a:solidFill>
                <a:latin typeface="Arial"/>
                <a:ea typeface="Arial"/>
                <a:cs typeface="Arial"/>
                <a:sym typeface="Arial"/>
              </a:rPr>
              <a:t>MORE COMMON IN MEN AND AT A YOUNGER AGE</a:t>
            </a:r>
            <a:endParaRPr>
              <a:solidFill>
                <a:srgbClr val="FFFFFF"/>
              </a:solidFill>
              <a:latin typeface="Arial"/>
              <a:ea typeface="Arial"/>
              <a:cs typeface="Arial"/>
              <a:sym typeface="Arial"/>
            </a:endParaRPr>
          </a:p>
          <a:p>
            <a:pPr indent="-114300" lvl="0" marL="0" rtl="0" algn="l">
              <a:spcBef>
                <a:spcPts val="0"/>
              </a:spcBef>
              <a:spcAft>
                <a:spcPts val="0"/>
              </a:spcAft>
              <a:buClr>
                <a:srgbClr val="FFFFFF"/>
              </a:buClr>
              <a:buSzPts val="1800"/>
              <a:buFont typeface="Arial"/>
              <a:buChar char="•"/>
            </a:pPr>
            <a:r>
              <a:rPr lang="en-US">
                <a:solidFill>
                  <a:srgbClr val="FFFFFF"/>
                </a:solidFill>
                <a:latin typeface="Arial"/>
                <a:ea typeface="Arial"/>
                <a:cs typeface="Arial"/>
                <a:sym typeface="Arial"/>
              </a:rPr>
              <a:t>THEY ARE A COMMON CAUSE OF WEAK VISION AND BLINDNESS</a:t>
            </a:r>
            <a:endParaRPr>
              <a:solidFill>
                <a:srgbClr val="FFFFFF"/>
              </a:solidFill>
              <a:latin typeface="Arial"/>
              <a:ea typeface="Arial"/>
              <a:cs typeface="Arial"/>
              <a:sym typeface="Arial"/>
            </a:endParaRPr>
          </a:p>
          <a:p>
            <a:pPr indent="0" lvl="0" marL="0" rtl="0" algn="l">
              <a:lnSpc>
                <a:spcPct val="100000"/>
              </a:lnSpc>
              <a:spcBef>
                <a:spcPts val="0"/>
              </a:spcBef>
              <a:spcAft>
                <a:spcPts val="0"/>
              </a:spcAft>
              <a:buNone/>
            </a:pPr>
            <a:r>
              <a:t/>
            </a:r>
            <a:endParaRPr>
              <a:solidFill>
                <a:srgbClr val="FFFFFF"/>
              </a:solidFill>
              <a:latin typeface="Arial"/>
              <a:ea typeface="Arial"/>
              <a:cs typeface="Arial"/>
              <a:sym typeface="Arial"/>
            </a:endParaRPr>
          </a:p>
        </p:txBody>
      </p:sp>
      <p:pic>
        <p:nvPicPr>
          <p:cNvPr id="264" name="Google Shape;264;p33"/>
          <p:cNvPicPr preferRelativeResize="0"/>
          <p:nvPr>
            <p:ph idx="2" type="pic"/>
          </p:nvPr>
        </p:nvPicPr>
        <p:blipFill rotWithShape="1">
          <a:blip r:embed="rId3">
            <a:alphaModFix/>
          </a:blip>
          <a:srcRect b="21418" l="0" r="0" t="21418"/>
          <a:stretch/>
        </p:blipFill>
        <p:spPr>
          <a:xfrm>
            <a:off x="1189038" y="2068513"/>
            <a:ext cx="6765925" cy="2728912"/>
          </a:xfrm>
          <a:prstGeom prst="rect">
            <a:avLst/>
          </a:prstGeom>
          <a:solidFill>
            <a:schemeClr val="dk2"/>
          </a:solidFill>
          <a:ln cap="flat" cmpd="sng" w="127000">
            <a:solidFill>
              <a:schemeClr val="lt1"/>
            </a:solidFill>
            <a:prstDash val="solid"/>
            <a:miter lim="800000"/>
            <a:headEnd len="sm" w="sm" type="none"/>
            <a:tailEnd len="sm" w="sm" type="none"/>
          </a:ln>
          <a:effectLst>
            <a:outerShdw blurRad="50800" rotWithShape="0" algn="t" dir="5400000" dist="38100">
              <a:srgbClr val="000000">
                <a:alpha val="24705"/>
              </a:srgbClr>
            </a:outerShdw>
          </a:effectLst>
        </p:spPr>
      </p:pic>
      <p:sp>
        <p:nvSpPr>
          <p:cNvPr id="265" name="Google Shape;265;p33"/>
          <p:cNvSpPr txBox="1"/>
          <p:nvPr/>
        </p:nvSpPr>
        <p:spPr>
          <a:xfrm>
            <a:off x="1258887" y="2276475"/>
            <a:ext cx="29178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lt1"/>
              </a:buClr>
              <a:buSzPts val="1800"/>
              <a:buFont typeface="Arial"/>
              <a:buNone/>
            </a:pPr>
            <a:r>
              <a:rPr lang="en-US" sz="1800">
                <a:solidFill>
                  <a:schemeClr val="lt1"/>
                </a:solidFill>
              </a:rPr>
              <a:t>First aid in the doctor's office</a:t>
            </a:r>
            <a:endParaRPr/>
          </a:p>
        </p:txBody>
      </p:sp>
      <p:sp>
        <p:nvSpPr>
          <p:cNvPr id="266" name="Google Shape;266;p33"/>
          <p:cNvSpPr txBox="1"/>
          <p:nvPr/>
        </p:nvSpPr>
        <p:spPr>
          <a:xfrm>
            <a:off x="6732587" y="3429000"/>
            <a:ext cx="16320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lt1"/>
              </a:buClr>
              <a:buSzPts val="1800"/>
              <a:buFont typeface="Arial"/>
              <a:buNone/>
            </a:pPr>
            <a:r>
              <a:rPr lang="en-US" sz="1800">
                <a:solidFill>
                  <a:schemeClr val="lt1"/>
                </a:solidFill>
              </a:rPr>
              <a:t>fluorescein</a:t>
            </a:r>
            <a:endParaRPr/>
          </a:p>
        </p:txBody>
      </p:sp>
      <p:sp>
        <p:nvSpPr>
          <p:cNvPr id="267" name="Google Shape;267;p33"/>
          <p:cNvSpPr txBox="1"/>
          <p:nvPr/>
        </p:nvSpPr>
        <p:spPr>
          <a:xfrm>
            <a:off x="6927850" y="3933825"/>
            <a:ext cx="2214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lt1"/>
              </a:buClr>
              <a:buSzPts val="1800"/>
              <a:buFont typeface="Arial"/>
              <a:buNone/>
            </a:pPr>
            <a:r>
              <a:rPr lang="en-US" sz="1800">
                <a:solidFill>
                  <a:schemeClr val="lt1"/>
                </a:solidFill>
              </a:rPr>
              <a:t>Local </a:t>
            </a:r>
            <a:r>
              <a:rPr lang="en-US" sz="1800">
                <a:solidFill>
                  <a:schemeClr val="lt1"/>
                </a:solidFill>
              </a:rPr>
              <a:t>anesthetic</a:t>
            </a:r>
            <a:endParaRPr/>
          </a:p>
        </p:txBody>
      </p:sp>
      <p:sp>
        <p:nvSpPr>
          <p:cNvPr id="268" name="Google Shape;268;p33"/>
          <p:cNvSpPr txBox="1"/>
          <p:nvPr/>
        </p:nvSpPr>
        <p:spPr>
          <a:xfrm>
            <a:off x="2555875" y="4437062"/>
            <a:ext cx="1403350" cy="369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lt1"/>
              </a:buClr>
              <a:buSzPts val="1800"/>
              <a:buFont typeface="Arial"/>
              <a:buNone/>
            </a:pPr>
            <a:r>
              <a:rPr b="0" i="0" lang="en-US" sz="1800" u="none">
                <a:solidFill>
                  <a:schemeClr val="lt1"/>
                </a:solidFill>
                <a:latin typeface="Arial"/>
                <a:ea typeface="Arial"/>
                <a:cs typeface="Arial"/>
                <a:sym typeface="Arial"/>
              </a:rPr>
              <a:t>антибиотик</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51"/>
          <p:cNvSpPr txBox="1"/>
          <p:nvPr>
            <p:ph idx="4294967295" type="title"/>
          </p:nvPr>
        </p:nvSpPr>
        <p:spPr>
          <a:xfrm>
            <a:off x="107505" y="-171400"/>
            <a:ext cx="9036496" cy="13716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SzPts val="990"/>
              <a:buNone/>
            </a:pPr>
            <a:r>
              <a:rPr b="1" lang="en-US" sz="1860">
                <a:solidFill>
                  <a:srgbClr val="FF0000"/>
                </a:solidFill>
              </a:rPr>
              <a:t>The criteria for assessing the severity of the cause are:</a:t>
            </a:r>
            <a:endParaRPr b="1" sz="1860">
              <a:solidFill>
                <a:srgbClr val="FF0000"/>
              </a:solidFill>
            </a:endParaRPr>
          </a:p>
          <a:p>
            <a:pPr indent="0" lvl="0" marL="0" rtl="0" algn="l">
              <a:spcBef>
                <a:spcPts val="0"/>
              </a:spcBef>
              <a:spcAft>
                <a:spcPts val="0"/>
              </a:spcAft>
              <a:buSzPts val="990"/>
              <a:buNone/>
            </a:pPr>
            <a:r>
              <a:rPr b="1" lang="en-US" sz="1860">
                <a:solidFill>
                  <a:srgbClr val="FF0000"/>
                </a:solidFill>
              </a:rPr>
              <a:t>1. the extent of limbal ischemia on the ligament</a:t>
            </a:r>
            <a:endParaRPr b="1" sz="1860">
              <a:solidFill>
                <a:srgbClr val="FF0000"/>
              </a:solidFill>
            </a:endParaRPr>
          </a:p>
          <a:p>
            <a:pPr indent="0" lvl="0" marL="0" rtl="0" algn="l">
              <a:spcBef>
                <a:spcPts val="0"/>
              </a:spcBef>
              <a:spcAft>
                <a:spcPts val="0"/>
              </a:spcAft>
              <a:buSzPts val="990"/>
              <a:buNone/>
            </a:pPr>
            <a:r>
              <a:rPr b="1" lang="en-US" sz="1860">
                <a:solidFill>
                  <a:srgbClr val="FF0000"/>
                </a:solidFill>
              </a:rPr>
              <a:t>2. transparency of the cornea</a:t>
            </a:r>
            <a:endParaRPr b="1" sz="1860">
              <a:solidFill>
                <a:srgbClr val="FF0000"/>
              </a:solidFill>
            </a:endParaRPr>
          </a:p>
          <a:p>
            <a:pPr indent="0" lvl="0" marL="0" marR="0" rtl="0" algn="l">
              <a:lnSpc>
                <a:spcPct val="100000"/>
              </a:lnSpc>
              <a:spcBef>
                <a:spcPts val="0"/>
              </a:spcBef>
              <a:spcAft>
                <a:spcPts val="0"/>
              </a:spcAft>
              <a:buClr>
                <a:srgbClr val="FF0000"/>
              </a:buClr>
              <a:buSzPts val="2160"/>
              <a:buFont typeface="Garamond"/>
              <a:buNone/>
            </a:pPr>
            <a:r>
              <a:t/>
            </a:r>
            <a:endParaRPr b="1" sz="2060">
              <a:solidFill>
                <a:srgbClr val="FF0000"/>
              </a:solidFill>
            </a:endParaRPr>
          </a:p>
        </p:txBody>
      </p:sp>
      <p:sp>
        <p:nvSpPr>
          <p:cNvPr id="437" name="Google Shape;437;p51"/>
          <p:cNvSpPr txBox="1"/>
          <p:nvPr>
            <p:ph idx="1" type="body"/>
          </p:nvPr>
        </p:nvSpPr>
        <p:spPr>
          <a:xfrm>
            <a:off x="1096962" y="2084387"/>
            <a:ext cx="6950075" cy="3640137"/>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Noto Sans Symbols"/>
              <a:buChar char="🙟"/>
            </a:pPr>
            <a:r>
              <a:rPr b="0" i="0" lang="en-US" sz="2400" u="none">
                <a:solidFill>
                  <a:schemeClr val="dk1"/>
                </a:solidFill>
                <a:latin typeface="Garamond"/>
                <a:ea typeface="Garamond"/>
                <a:cs typeface="Garamond"/>
                <a:sym typeface="Garamond"/>
              </a:rPr>
              <a:t>први</a:t>
            </a:r>
            <a:endParaRPr/>
          </a:p>
        </p:txBody>
      </p:sp>
      <p:graphicFrame>
        <p:nvGraphicFramePr>
          <p:cNvPr id="438" name="Google Shape;438;p51"/>
          <p:cNvGraphicFramePr/>
          <p:nvPr/>
        </p:nvGraphicFramePr>
        <p:xfrm>
          <a:off x="-36512" y="1052512"/>
          <a:ext cx="3000000" cy="3000000"/>
        </p:xfrm>
        <a:graphic>
          <a:graphicData uri="http://schemas.openxmlformats.org/drawingml/2006/table">
            <a:tbl>
              <a:tblPr>
                <a:noFill/>
                <a:tableStyleId>{98B2EF09-F42E-447F-A71D-453E012A4125}</a:tableStyleId>
              </a:tblPr>
              <a:tblGrid>
                <a:gridCol w="1931975"/>
                <a:gridCol w="2816225"/>
                <a:gridCol w="2813050"/>
                <a:gridCol w="1662100"/>
              </a:tblGrid>
              <a:tr h="385750">
                <a:tc>
                  <a:txBody>
                    <a:bodyPr/>
                    <a:lstStyle/>
                    <a:p>
                      <a:pPr indent="0" lvl="0" marL="0" marR="0" rtl="0" algn="l">
                        <a:lnSpc>
                          <a:spcPct val="100000"/>
                        </a:lnSpc>
                        <a:spcBef>
                          <a:spcPts val="0"/>
                        </a:spcBef>
                        <a:spcAft>
                          <a:spcPts val="0"/>
                        </a:spcAft>
                        <a:buClr>
                          <a:srgbClr val="FFFFFF"/>
                        </a:buClr>
                        <a:buSzPts val="1800"/>
                        <a:buFont typeface="Garamond"/>
                        <a:buNone/>
                      </a:pPr>
                      <a:r>
                        <a:rPr b="1" lang="en-US" sz="1800">
                          <a:solidFill>
                            <a:srgbClr val="FFFFFF"/>
                          </a:solidFill>
                          <a:latin typeface="Garamond"/>
                          <a:ea typeface="Garamond"/>
                          <a:cs typeface="Garamond"/>
                          <a:sym typeface="Garamond"/>
                        </a:rPr>
                        <a:t>Gradation</a:t>
                      </a:r>
                      <a:r>
                        <a:rPr b="1" i="0" lang="en-US" sz="1800" u="none">
                          <a:solidFill>
                            <a:srgbClr val="FFFFFF"/>
                          </a:solidFill>
                          <a:latin typeface="Garamond"/>
                          <a:ea typeface="Garamond"/>
                          <a:cs typeface="Garamond"/>
                          <a:sym typeface="Garamond"/>
                        </a:rPr>
                        <a:t> </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0" algn="l">
                        <a:lnSpc>
                          <a:spcPct val="100000"/>
                        </a:lnSpc>
                        <a:spcBef>
                          <a:spcPts val="0"/>
                        </a:spcBef>
                        <a:spcAft>
                          <a:spcPts val="0"/>
                        </a:spcAft>
                        <a:buClr>
                          <a:srgbClr val="FF0000"/>
                        </a:buClr>
                        <a:buSzPts val="1800"/>
                        <a:buFont typeface="Garamond"/>
                        <a:buNone/>
                      </a:pPr>
                      <a:r>
                        <a:rPr lang="en-US" sz="1800">
                          <a:solidFill>
                            <a:srgbClr val="FF0000"/>
                          </a:solidFill>
                          <a:latin typeface="Garamond"/>
                          <a:ea typeface="Garamond"/>
                          <a:cs typeface="Garamond"/>
                          <a:sym typeface="Garamond"/>
                        </a:rPr>
                        <a:t>Conjunctiva</a:t>
                      </a:r>
                      <a:r>
                        <a:rPr b="0" i="0" lang="en-US" sz="1800" u="none">
                          <a:solidFill>
                            <a:srgbClr val="FF0000"/>
                          </a:solidFill>
                          <a:latin typeface="Garamond"/>
                          <a:ea typeface="Garamond"/>
                          <a:cs typeface="Garamond"/>
                          <a:sym typeface="Garamond"/>
                        </a:rPr>
                        <a:t>, </a:t>
                      </a:r>
                      <a:r>
                        <a:rPr lang="en-US" sz="1800">
                          <a:solidFill>
                            <a:srgbClr val="FF0000"/>
                          </a:solidFill>
                          <a:latin typeface="Garamond"/>
                          <a:ea typeface="Garamond"/>
                          <a:cs typeface="Garamond"/>
                          <a:sym typeface="Garamond"/>
                        </a:rPr>
                        <a:t>limbus</a:t>
                      </a:r>
                      <a:r>
                        <a:rPr b="0" i="0" lang="en-US" sz="1800" u="none">
                          <a:solidFill>
                            <a:srgbClr val="FF0000"/>
                          </a:solidFill>
                          <a:latin typeface="Garamond"/>
                          <a:ea typeface="Garamond"/>
                          <a:cs typeface="Garamond"/>
                          <a:sym typeface="Garamond"/>
                        </a:rPr>
                        <a:t> </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0" algn="l">
                        <a:lnSpc>
                          <a:spcPct val="100000"/>
                        </a:lnSpc>
                        <a:spcBef>
                          <a:spcPts val="0"/>
                        </a:spcBef>
                        <a:spcAft>
                          <a:spcPts val="0"/>
                        </a:spcAft>
                        <a:buClr>
                          <a:schemeClr val="dk1"/>
                        </a:buClr>
                        <a:buSzPts val="1800"/>
                        <a:buFont typeface="Garamond"/>
                        <a:buNone/>
                      </a:pPr>
                      <a:r>
                        <a:rPr lang="en-US" sz="1800">
                          <a:solidFill>
                            <a:schemeClr val="dk1"/>
                          </a:solidFill>
                          <a:latin typeface="Garamond"/>
                          <a:ea typeface="Garamond"/>
                          <a:cs typeface="Garamond"/>
                          <a:sym typeface="Garamond"/>
                        </a:rPr>
                        <a:t>Corniea</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0" algn="l">
                        <a:lnSpc>
                          <a:spcPct val="100000"/>
                        </a:lnSpc>
                        <a:spcBef>
                          <a:spcPts val="0"/>
                        </a:spcBef>
                        <a:spcAft>
                          <a:spcPts val="0"/>
                        </a:spcAft>
                        <a:buClr>
                          <a:srgbClr val="FFFFFF"/>
                        </a:buClr>
                        <a:buSzPts val="1400"/>
                        <a:buFont typeface="Garamond"/>
                        <a:buNone/>
                      </a:pPr>
                      <a:r>
                        <a:rPr b="1" lang="en-US">
                          <a:solidFill>
                            <a:srgbClr val="FFFFFF"/>
                          </a:solidFill>
                          <a:latin typeface="Garamond"/>
                          <a:ea typeface="Garamond"/>
                          <a:cs typeface="Garamond"/>
                          <a:sym typeface="Garamond"/>
                        </a:rPr>
                        <a:t>Prognosis</a:t>
                      </a:r>
                      <a:r>
                        <a:rPr b="1" i="0" lang="en-US" sz="1400" u="none">
                          <a:solidFill>
                            <a:srgbClr val="FFFFFF"/>
                          </a:solidFill>
                          <a:latin typeface="Garamond"/>
                          <a:ea typeface="Garamond"/>
                          <a:cs typeface="Garamond"/>
                          <a:sym typeface="Garamond"/>
                        </a:rPr>
                        <a:t> </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r>
              <a:tr h="676275">
                <a:tc>
                  <a:txBody>
                    <a:bodyPr/>
                    <a:lstStyle/>
                    <a:p>
                      <a:pPr indent="0" lvl="0" marL="0" marR="0" rtl="0" algn="l">
                        <a:lnSpc>
                          <a:spcPct val="100000"/>
                        </a:lnSpc>
                        <a:spcBef>
                          <a:spcPts val="0"/>
                        </a:spcBef>
                        <a:spcAft>
                          <a:spcPts val="0"/>
                        </a:spcAft>
                        <a:buClr>
                          <a:srgbClr val="1F1D24"/>
                        </a:buClr>
                        <a:buSzPts val="1800"/>
                        <a:buFont typeface="Garamond"/>
                        <a:buNone/>
                      </a:pPr>
                      <a:r>
                        <a:rPr b="1" lang="en-US" sz="1800">
                          <a:solidFill>
                            <a:srgbClr val="1F1D24"/>
                          </a:solidFill>
                          <a:latin typeface="Garamond"/>
                          <a:ea typeface="Garamond"/>
                          <a:cs typeface="Garamond"/>
                          <a:sym typeface="Garamond"/>
                        </a:rPr>
                        <a:t>First</a:t>
                      </a:r>
                      <a:endParaRPr/>
                    </a:p>
                    <a:p>
                      <a:pPr indent="0" lvl="0" marL="0" marR="0" rtl="0" algn="l">
                        <a:spcBef>
                          <a:spcPts val="0"/>
                        </a:spcBef>
                        <a:spcAft>
                          <a:spcPts val="0"/>
                        </a:spcAft>
                        <a:buNone/>
                      </a:pPr>
                      <a:r>
                        <a:t/>
                      </a:r>
                      <a:endParaRPr b="1" i="0" sz="1800" u="none">
                        <a:solidFill>
                          <a:srgbClr val="1F1D24"/>
                        </a:solidFill>
                        <a:latin typeface="Garamond"/>
                        <a:ea typeface="Garamond"/>
                        <a:cs typeface="Garamond"/>
                        <a:sym typeface="Garamond"/>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Hiperemia</a:t>
                      </a:r>
                      <a:endParaRPr/>
                    </a:p>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Chemosis</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Epithelium intact</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600"/>
                        <a:buFont typeface="Garamond"/>
                        <a:buNone/>
                      </a:pPr>
                      <a:r>
                        <a:rPr lang="en-US" sz="1600">
                          <a:solidFill>
                            <a:srgbClr val="534239"/>
                          </a:solidFill>
                          <a:latin typeface="Garamond"/>
                          <a:ea typeface="Garamond"/>
                          <a:cs typeface="Garamond"/>
                          <a:sym typeface="Garamond"/>
                        </a:rPr>
                        <a:t>Great</a:t>
                      </a:r>
                      <a:r>
                        <a:rPr b="0" i="0" lang="en-US" sz="1800" u="none">
                          <a:solidFill>
                            <a:srgbClr val="534239"/>
                          </a:solidFill>
                          <a:latin typeface="Garamond"/>
                          <a:ea typeface="Garamond"/>
                          <a:cs typeface="Garamond"/>
                          <a:sym typeface="Garamond"/>
                        </a:rPr>
                        <a:t> </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r>
              <a:tr h="1219200">
                <a:tc>
                  <a:txBody>
                    <a:bodyPr/>
                    <a:lstStyle/>
                    <a:p>
                      <a:pPr indent="0" lvl="0" marL="0" marR="0" rtl="0" algn="l">
                        <a:lnSpc>
                          <a:spcPct val="100000"/>
                        </a:lnSpc>
                        <a:spcBef>
                          <a:spcPts val="0"/>
                        </a:spcBef>
                        <a:spcAft>
                          <a:spcPts val="0"/>
                        </a:spcAft>
                        <a:buClr>
                          <a:schemeClr val="dk1"/>
                        </a:buClr>
                        <a:buSzPts val="1800"/>
                        <a:buFont typeface="Garamond"/>
                        <a:buNone/>
                      </a:pPr>
                      <a:r>
                        <a:t/>
                      </a:r>
                      <a:endParaRPr b="1" i="0" sz="1800" u="none">
                        <a:solidFill>
                          <a:srgbClr val="1F1D24"/>
                        </a:solidFill>
                        <a:latin typeface="Garamond"/>
                        <a:ea typeface="Garamond"/>
                        <a:cs typeface="Garamond"/>
                        <a:sym typeface="Garamond"/>
                      </a:endParaRPr>
                    </a:p>
                    <a:p>
                      <a:pPr indent="0" lvl="0" marL="0" marR="0" rtl="0" algn="l">
                        <a:lnSpc>
                          <a:spcPct val="100000"/>
                        </a:lnSpc>
                        <a:spcBef>
                          <a:spcPts val="0"/>
                        </a:spcBef>
                        <a:spcAft>
                          <a:spcPts val="0"/>
                        </a:spcAft>
                        <a:buClr>
                          <a:srgbClr val="1F1D24"/>
                        </a:buClr>
                        <a:buSzPts val="1800"/>
                        <a:buFont typeface="Garamond"/>
                        <a:buNone/>
                      </a:pPr>
                      <a:r>
                        <a:rPr b="1" lang="en-US" sz="1800">
                          <a:solidFill>
                            <a:srgbClr val="1F1D24"/>
                          </a:solidFill>
                          <a:latin typeface="Garamond"/>
                          <a:ea typeface="Garamond"/>
                          <a:cs typeface="Garamond"/>
                          <a:sym typeface="Garamond"/>
                        </a:rPr>
                        <a:t>Second</a:t>
                      </a:r>
                      <a:endParaRPr/>
                    </a:p>
                    <a:p>
                      <a:pPr indent="0" lvl="0" marL="0" marR="0" rtl="0" algn="l">
                        <a:lnSpc>
                          <a:spcPct val="100000"/>
                        </a:lnSpc>
                        <a:spcBef>
                          <a:spcPts val="0"/>
                        </a:spcBef>
                        <a:spcAft>
                          <a:spcPts val="0"/>
                        </a:spcAft>
                        <a:buClr>
                          <a:srgbClr val="1F1D24"/>
                        </a:buClr>
                        <a:buSzPts val="1800"/>
                        <a:buFont typeface="Garamond"/>
                        <a:buNone/>
                      </a:pPr>
                      <a:r>
                        <a:rPr b="1" i="0" lang="en-US" sz="1800" u="none">
                          <a:solidFill>
                            <a:srgbClr val="1F1D24"/>
                          </a:solidFill>
                          <a:latin typeface="Garamond"/>
                          <a:ea typeface="Garamond"/>
                          <a:cs typeface="Garamond"/>
                          <a:sym typeface="Garamond"/>
                        </a:rPr>
                        <a:t>(1/3 </a:t>
                      </a:r>
                      <a:r>
                        <a:rPr b="1" lang="en-US" sz="1800">
                          <a:solidFill>
                            <a:srgbClr val="1F1D24"/>
                          </a:solidFill>
                          <a:latin typeface="Garamond"/>
                          <a:ea typeface="Garamond"/>
                          <a:cs typeface="Garamond"/>
                          <a:sym typeface="Garamond"/>
                        </a:rPr>
                        <a:t>limb</a:t>
                      </a:r>
                      <a:r>
                        <a:rPr b="1" i="0" lang="en-US" sz="1800" u="none">
                          <a:solidFill>
                            <a:srgbClr val="1F1D24"/>
                          </a:solidFill>
                          <a:latin typeface="Garamond"/>
                          <a:ea typeface="Garamond"/>
                          <a:cs typeface="Garamond"/>
                          <a:sym typeface="Garamond"/>
                        </a:rPr>
                        <a:t>)</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ishemia less than </a:t>
                      </a:r>
                      <a:r>
                        <a:rPr b="0" i="0" lang="en-US" sz="1800" u="none">
                          <a:solidFill>
                            <a:srgbClr val="534239"/>
                          </a:solidFill>
                          <a:latin typeface="Garamond"/>
                          <a:ea typeface="Garamond"/>
                          <a:cs typeface="Garamond"/>
                          <a:sym typeface="Garamond"/>
                        </a:rPr>
                        <a:t>1/3 </a:t>
                      </a:r>
                      <a:r>
                        <a:rPr lang="en-US" sz="1800">
                          <a:solidFill>
                            <a:srgbClr val="534239"/>
                          </a:solidFill>
                          <a:latin typeface="Garamond"/>
                          <a:ea typeface="Garamond"/>
                          <a:cs typeface="Garamond"/>
                          <a:sym typeface="Garamond"/>
                        </a:rPr>
                        <a:t>limb</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Partial blurring</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Good</a:t>
                      </a:r>
                      <a:r>
                        <a:rPr b="0" i="0" lang="en-US" sz="1800" u="none">
                          <a:solidFill>
                            <a:srgbClr val="534239"/>
                          </a:solidFill>
                          <a:latin typeface="Garamond"/>
                          <a:ea typeface="Garamond"/>
                          <a:cs typeface="Garamond"/>
                          <a:sym typeface="Garamond"/>
                        </a:rPr>
                        <a:t> </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r>
              <a:tr h="1501775">
                <a:tc>
                  <a:txBody>
                    <a:bodyPr/>
                    <a:lstStyle/>
                    <a:p>
                      <a:pPr indent="0" lvl="0" marL="0" marR="0" rtl="0" algn="l">
                        <a:lnSpc>
                          <a:spcPct val="100000"/>
                        </a:lnSpc>
                        <a:spcBef>
                          <a:spcPts val="0"/>
                        </a:spcBef>
                        <a:spcAft>
                          <a:spcPts val="0"/>
                        </a:spcAft>
                        <a:buClr>
                          <a:schemeClr val="dk1"/>
                        </a:buClr>
                        <a:buSzPts val="1800"/>
                        <a:buFont typeface="Garamond"/>
                        <a:buNone/>
                      </a:pPr>
                      <a:r>
                        <a:t/>
                      </a:r>
                      <a:endParaRPr b="1" i="0" sz="1800" u="none">
                        <a:solidFill>
                          <a:srgbClr val="1F1D24"/>
                        </a:solidFill>
                        <a:latin typeface="Garamond"/>
                        <a:ea typeface="Garamond"/>
                        <a:cs typeface="Garamond"/>
                        <a:sym typeface="Garamond"/>
                      </a:endParaRPr>
                    </a:p>
                    <a:p>
                      <a:pPr indent="0" lvl="0" marL="0" marR="0" rtl="0" algn="l">
                        <a:lnSpc>
                          <a:spcPct val="100000"/>
                        </a:lnSpc>
                        <a:spcBef>
                          <a:spcPts val="0"/>
                        </a:spcBef>
                        <a:spcAft>
                          <a:spcPts val="0"/>
                        </a:spcAft>
                        <a:buClr>
                          <a:srgbClr val="1F1D24"/>
                        </a:buClr>
                        <a:buSzPts val="1800"/>
                        <a:buFont typeface="Garamond"/>
                        <a:buNone/>
                      </a:pPr>
                      <a:r>
                        <a:rPr b="1" lang="en-US" sz="1800">
                          <a:solidFill>
                            <a:srgbClr val="1F1D24"/>
                          </a:solidFill>
                          <a:latin typeface="Garamond"/>
                          <a:ea typeface="Garamond"/>
                          <a:cs typeface="Garamond"/>
                          <a:sym typeface="Garamond"/>
                        </a:rPr>
                        <a:t>Third</a:t>
                      </a:r>
                      <a:r>
                        <a:rPr b="1" i="0" lang="en-US" sz="1800" u="none">
                          <a:solidFill>
                            <a:srgbClr val="1F1D24"/>
                          </a:solidFill>
                          <a:latin typeface="Garamond"/>
                          <a:ea typeface="Garamond"/>
                          <a:cs typeface="Garamond"/>
                          <a:sym typeface="Garamond"/>
                        </a:rPr>
                        <a:t> </a:t>
                      </a:r>
                      <a:endParaRPr/>
                    </a:p>
                    <a:p>
                      <a:pPr indent="0" lvl="0" marL="0" marR="0" rtl="0" algn="l">
                        <a:lnSpc>
                          <a:spcPct val="100000"/>
                        </a:lnSpc>
                        <a:spcBef>
                          <a:spcPts val="0"/>
                        </a:spcBef>
                        <a:spcAft>
                          <a:spcPts val="0"/>
                        </a:spcAft>
                        <a:buClr>
                          <a:srgbClr val="1F1D24"/>
                        </a:buClr>
                        <a:buSzPts val="1800"/>
                        <a:buFont typeface="Garamond"/>
                        <a:buNone/>
                      </a:pPr>
                      <a:r>
                        <a:rPr b="1" i="0" lang="en-US" sz="1800" u="none">
                          <a:solidFill>
                            <a:srgbClr val="1F1D24"/>
                          </a:solidFill>
                          <a:latin typeface="Garamond"/>
                          <a:ea typeface="Garamond"/>
                          <a:cs typeface="Garamond"/>
                          <a:sym typeface="Garamond"/>
                        </a:rPr>
                        <a:t>(½ </a:t>
                      </a:r>
                      <a:r>
                        <a:rPr b="1" lang="en-US" sz="1800">
                          <a:solidFill>
                            <a:srgbClr val="1F1D24"/>
                          </a:solidFill>
                          <a:latin typeface="Garamond"/>
                          <a:ea typeface="Garamond"/>
                          <a:cs typeface="Garamond"/>
                          <a:sym typeface="Garamond"/>
                        </a:rPr>
                        <a:t>limb</a:t>
                      </a:r>
                      <a:r>
                        <a:rPr b="1" i="0" lang="en-US" sz="1800" u="none">
                          <a:solidFill>
                            <a:srgbClr val="1F1D24"/>
                          </a:solidFill>
                          <a:latin typeface="Garamond"/>
                          <a:ea typeface="Garamond"/>
                          <a:cs typeface="Garamond"/>
                          <a:sym typeface="Garamond"/>
                        </a:rPr>
                        <a:t>)</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Ishemia</a:t>
                      </a:r>
                      <a:r>
                        <a:rPr b="0" i="0" lang="en-US" sz="1800" u="none">
                          <a:solidFill>
                            <a:srgbClr val="534239"/>
                          </a:solidFill>
                          <a:latin typeface="Garamond"/>
                          <a:ea typeface="Garamond"/>
                          <a:cs typeface="Garamond"/>
                          <a:sym typeface="Garamond"/>
                        </a:rPr>
                        <a:t> 1/3-1/2 </a:t>
                      </a:r>
                      <a:r>
                        <a:rPr lang="en-US" sz="1800">
                          <a:solidFill>
                            <a:srgbClr val="534239"/>
                          </a:solidFill>
                          <a:latin typeface="Garamond"/>
                          <a:ea typeface="Garamond"/>
                          <a:cs typeface="Garamond"/>
                          <a:sym typeface="Garamond"/>
                        </a:rPr>
                        <a:t>limb</a:t>
                      </a:r>
                      <a:endParaRPr/>
                    </a:p>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Intermittent necrosis</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Necrosis complete opacification (fl+) milky white</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Bad</a:t>
                      </a:r>
                      <a:r>
                        <a:rPr b="0" i="0" lang="en-US" sz="1800" u="none">
                          <a:solidFill>
                            <a:srgbClr val="534239"/>
                          </a:solidFill>
                          <a:latin typeface="Garamond"/>
                          <a:ea typeface="Garamond"/>
                          <a:cs typeface="Garamond"/>
                          <a:sym typeface="Garamond"/>
                        </a:rPr>
                        <a:t> </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r>
              <a:tr h="1833550">
                <a:tc>
                  <a:txBody>
                    <a:bodyPr/>
                    <a:lstStyle/>
                    <a:p>
                      <a:pPr indent="0" lvl="0" marL="0" marR="0" rtl="0" algn="l">
                        <a:lnSpc>
                          <a:spcPct val="100000"/>
                        </a:lnSpc>
                        <a:spcBef>
                          <a:spcPts val="0"/>
                        </a:spcBef>
                        <a:spcAft>
                          <a:spcPts val="0"/>
                        </a:spcAft>
                        <a:buClr>
                          <a:schemeClr val="dk1"/>
                        </a:buClr>
                        <a:buSzPts val="1800"/>
                        <a:buFont typeface="Garamond"/>
                        <a:buNone/>
                      </a:pPr>
                      <a:r>
                        <a:t/>
                      </a:r>
                      <a:endParaRPr b="1" i="0" sz="1800" u="none">
                        <a:solidFill>
                          <a:srgbClr val="1F1D24"/>
                        </a:solidFill>
                        <a:latin typeface="Garamond"/>
                        <a:ea typeface="Garamond"/>
                        <a:cs typeface="Garamond"/>
                        <a:sym typeface="Garamond"/>
                      </a:endParaRPr>
                    </a:p>
                    <a:p>
                      <a:pPr indent="0" lvl="0" marL="0" marR="0" rtl="0" algn="l">
                        <a:lnSpc>
                          <a:spcPct val="100000"/>
                        </a:lnSpc>
                        <a:spcBef>
                          <a:spcPts val="0"/>
                        </a:spcBef>
                        <a:spcAft>
                          <a:spcPts val="0"/>
                        </a:spcAft>
                        <a:buClr>
                          <a:schemeClr val="dk1"/>
                        </a:buClr>
                        <a:buSzPts val="1800"/>
                        <a:buFont typeface="Garamond"/>
                        <a:buNone/>
                      </a:pPr>
                      <a:r>
                        <a:t/>
                      </a:r>
                      <a:endParaRPr b="1" i="0" sz="1800" u="none">
                        <a:solidFill>
                          <a:srgbClr val="1F1D24"/>
                        </a:solidFill>
                        <a:latin typeface="Garamond"/>
                        <a:ea typeface="Garamond"/>
                        <a:cs typeface="Garamond"/>
                        <a:sym typeface="Garamond"/>
                      </a:endParaRPr>
                    </a:p>
                    <a:p>
                      <a:pPr indent="0" lvl="0" marL="0" marR="0" rtl="0" algn="l">
                        <a:lnSpc>
                          <a:spcPct val="100000"/>
                        </a:lnSpc>
                        <a:spcBef>
                          <a:spcPts val="0"/>
                        </a:spcBef>
                        <a:spcAft>
                          <a:spcPts val="0"/>
                        </a:spcAft>
                        <a:buClr>
                          <a:srgbClr val="1F1D24"/>
                        </a:buClr>
                        <a:buSzPts val="1800"/>
                        <a:buFont typeface="Garamond"/>
                        <a:buNone/>
                      </a:pPr>
                      <a:r>
                        <a:rPr b="1" lang="en-US" sz="1800">
                          <a:solidFill>
                            <a:srgbClr val="1F1D24"/>
                          </a:solidFill>
                          <a:latin typeface="Garamond"/>
                          <a:ea typeface="Garamond"/>
                          <a:cs typeface="Garamond"/>
                          <a:sym typeface="Garamond"/>
                        </a:rPr>
                        <a:t>Fourth</a:t>
                      </a:r>
                      <a:endParaRPr/>
                    </a:p>
                    <a:p>
                      <a:pPr indent="0" lvl="0" marL="0" marR="0" rtl="0" algn="l">
                        <a:spcBef>
                          <a:spcPts val="0"/>
                        </a:spcBef>
                        <a:spcAft>
                          <a:spcPts val="0"/>
                        </a:spcAft>
                        <a:buNone/>
                      </a:pPr>
                      <a:r>
                        <a:t/>
                      </a:r>
                      <a:endParaRPr b="1" i="0" sz="1800" u="none">
                        <a:solidFill>
                          <a:srgbClr val="1F1D24"/>
                        </a:solidFill>
                        <a:latin typeface="Garamond"/>
                        <a:ea typeface="Garamond"/>
                        <a:cs typeface="Garamond"/>
                        <a:sym typeface="Garamond"/>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c>
                  <a:txBody>
                    <a:bodyPr/>
                    <a:lstStyle/>
                    <a:p>
                      <a:pPr indent="0" lvl="0" marL="0" rtl="0" algn="l">
                        <a:spcBef>
                          <a:spcPts val="0"/>
                        </a:spcBef>
                        <a:spcAft>
                          <a:spcPts val="0"/>
                        </a:spcAft>
                        <a:buNone/>
                      </a:pPr>
                      <a:r>
                        <a:rPr lang="en-US" sz="1800">
                          <a:solidFill>
                            <a:srgbClr val="534239"/>
                          </a:solidFill>
                          <a:latin typeface="Garamond"/>
                          <a:ea typeface="Garamond"/>
                          <a:cs typeface="Garamond"/>
                          <a:sym typeface="Garamond"/>
                        </a:rPr>
                        <a:t>Ischemia over ½ limbus</a:t>
                      </a:r>
                      <a:endParaRPr sz="1800">
                        <a:solidFill>
                          <a:srgbClr val="534239"/>
                        </a:solidFill>
                        <a:latin typeface="Garamond"/>
                        <a:ea typeface="Garamond"/>
                        <a:cs typeface="Garamond"/>
                        <a:sym typeface="Garamond"/>
                      </a:endParaRPr>
                    </a:p>
                    <a:p>
                      <a:pPr indent="0" lvl="0" marL="0" rtl="0" algn="l">
                        <a:spcBef>
                          <a:spcPts val="0"/>
                        </a:spcBef>
                        <a:spcAft>
                          <a:spcPts val="0"/>
                        </a:spcAft>
                        <a:buNone/>
                      </a:pPr>
                      <a:r>
                        <a:rPr lang="en-US" sz="1800">
                          <a:solidFill>
                            <a:srgbClr val="534239"/>
                          </a:solidFill>
                          <a:latin typeface="Garamond"/>
                          <a:ea typeface="Garamond"/>
                          <a:cs typeface="Garamond"/>
                          <a:sym typeface="Garamond"/>
                        </a:rPr>
                        <a:t>Necrosis more intense</a:t>
                      </a:r>
                      <a:endParaRPr sz="1800">
                        <a:solidFill>
                          <a:srgbClr val="534239"/>
                        </a:solidFill>
                        <a:latin typeface="Garamond"/>
                        <a:ea typeface="Garamond"/>
                        <a:cs typeface="Garamond"/>
                        <a:sym typeface="Garamond"/>
                      </a:endParaRPr>
                    </a:p>
                    <a:p>
                      <a:pPr indent="0" lvl="0" marL="0" marR="0" rtl="0" algn="l">
                        <a:lnSpc>
                          <a:spcPct val="100000"/>
                        </a:lnSpc>
                        <a:spcBef>
                          <a:spcPts val="0"/>
                        </a:spcBef>
                        <a:spcAft>
                          <a:spcPts val="0"/>
                        </a:spcAft>
                        <a:buClr>
                          <a:srgbClr val="534239"/>
                        </a:buClr>
                        <a:buSzPts val="1800"/>
                        <a:buFont typeface="Garamond"/>
                        <a:buNone/>
                      </a:pPr>
                      <a:r>
                        <a:t/>
                      </a:r>
                      <a:endParaRPr sz="1800">
                        <a:solidFill>
                          <a:srgbClr val="534239"/>
                        </a:solidFill>
                        <a:latin typeface="Garamond"/>
                        <a:ea typeface="Garamond"/>
                        <a:cs typeface="Garamond"/>
                        <a:sym typeface="Garamond"/>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Completely cloudy (look like the eye of a boiled fish) - porcelain white</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Very bad</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sp>
        <p:nvSpPr>
          <p:cNvPr id="443" name="Google Shape;443;p52"/>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Arial"/>
              <a:buNone/>
            </a:pPr>
            <a:r>
              <a:rPr b="1" lang="en-US" sz="2800">
                <a:latin typeface="Arial"/>
                <a:ea typeface="Arial"/>
                <a:cs typeface="Arial"/>
                <a:sym typeface="Arial"/>
              </a:rPr>
              <a:t>Complications, outcome</a:t>
            </a:r>
            <a:endParaRPr/>
          </a:p>
        </p:txBody>
      </p:sp>
      <p:sp>
        <p:nvSpPr>
          <p:cNvPr id="444" name="Google Shape;444;p52"/>
          <p:cNvSpPr txBox="1"/>
          <p:nvPr>
            <p:ph idx="1" type="body"/>
          </p:nvPr>
        </p:nvSpPr>
        <p:spPr>
          <a:xfrm>
            <a:off x="468312" y="2084387"/>
            <a:ext cx="8496300" cy="3640137"/>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None/>
            </a:pPr>
            <a:r>
              <a:rPr lang="en-US">
                <a:latin typeface="Arial"/>
                <a:ea typeface="Arial"/>
                <a:cs typeface="Arial"/>
                <a:sym typeface="Arial"/>
              </a:rPr>
              <a:t>EPITHELIUM: Restitutio ad integrum</a:t>
            </a:r>
            <a:endParaRPr>
              <a:latin typeface="Arial"/>
              <a:ea typeface="Arial"/>
              <a:cs typeface="Arial"/>
              <a:sym typeface="Arial"/>
            </a:endParaRPr>
          </a:p>
          <a:p>
            <a:pPr indent="0" lvl="0" marL="0" rtl="0" algn="l">
              <a:spcBef>
                <a:spcPts val="2000"/>
              </a:spcBef>
              <a:spcAft>
                <a:spcPts val="0"/>
              </a:spcAft>
              <a:buNone/>
            </a:pPr>
            <a:r>
              <a:rPr lang="en-US">
                <a:latin typeface="Arial"/>
                <a:ea typeface="Arial"/>
                <a:cs typeface="Arial"/>
                <a:sym typeface="Arial"/>
              </a:rPr>
              <a:t>CORNEA: Nubecula, macula, leucoma corneae, corneal necrosis, perforation, phtisis bulbi</a:t>
            </a:r>
            <a:endParaRPr>
              <a:latin typeface="Arial"/>
              <a:ea typeface="Arial"/>
              <a:cs typeface="Arial"/>
              <a:sym typeface="Arial"/>
            </a:endParaRPr>
          </a:p>
          <a:p>
            <a:pPr indent="0" lvl="0" marL="0" rtl="0" algn="l">
              <a:spcBef>
                <a:spcPts val="2000"/>
              </a:spcBef>
              <a:spcAft>
                <a:spcPts val="0"/>
              </a:spcAft>
              <a:buNone/>
            </a:pPr>
            <a:r>
              <a:rPr lang="en-US">
                <a:latin typeface="Arial"/>
                <a:ea typeface="Arial"/>
                <a:cs typeface="Arial"/>
                <a:sym typeface="Arial"/>
              </a:rPr>
              <a:t>CONJUNCTIVE: Symblepharon, corneosymblepharon, ankyloblepharon</a:t>
            </a:r>
            <a:endParaRPr>
              <a:latin typeface="Arial"/>
              <a:ea typeface="Arial"/>
              <a:cs typeface="Arial"/>
              <a:sym typeface="Arial"/>
            </a:endParaRPr>
          </a:p>
          <a:p>
            <a:pPr indent="0" lvl="0" marL="0" marR="0" rtl="0" algn="l">
              <a:lnSpc>
                <a:spcPct val="100000"/>
              </a:lnSpc>
              <a:spcBef>
                <a:spcPts val="2000"/>
              </a:spcBef>
              <a:spcAft>
                <a:spcPts val="0"/>
              </a:spcAft>
              <a:buClr>
                <a:schemeClr val="dk1"/>
              </a:buClr>
              <a:buSzPts val="2200"/>
              <a:buFont typeface="Noto Sans Symbols"/>
              <a:buNone/>
            </a:pPr>
            <a:r>
              <a:t/>
            </a:r>
            <a:endParaRPr>
              <a:latin typeface="Arial"/>
              <a:ea typeface="Arial"/>
              <a:cs typeface="Arial"/>
              <a:sym typeface="Arial"/>
            </a:endParaRPr>
          </a:p>
        </p:txBody>
      </p:sp>
      <p:sp>
        <p:nvSpPr>
          <p:cNvPr id="445" name="Google Shape;445;p52"/>
          <p:cNvSpPr txBox="1"/>
          <p:nvPr/>
        </p:nvSpPr>
        <p:spPr>
          <a:xfrm>
            <a:off x="611187" y="4581525"/>
            <a:ext cx="74550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2400"/>
              <a:buFont typeface="Arial"/>
              <a:buNone/>
            </a:pPr>
            <a:r>
              <a:rPr b="1" lang="en-US" sz="2400">
                <a:solidFill>
                  <a:schemeClr val="dk1"/>
                </a:solidFill>
              </a:rPr>
              <a:t>Diagnosis and DD: burns caused by a hot liquid agent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443"/>
                                        </p:tgtEl>
                                        <p:attrNameLst>
                                          <p:attrName>style.visibility</p:attrName>
                                        </p:attrNameLst>
                                      </p:cBhvr>
                                      <p:to>
                                        <p:strVal val="visible"/>
                                      </p:to>
                                    </p:set>
                                    <p:animEffect filter="fade" transition="in">
                                      <p:cBhvr>
                                        <p:cTn dur="2000"/>
                                        <p:tgtEl>
                                          <p:spTgt spid="4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4">
                                            <p:txEl>
                                              <p:pRg end="0" st="0"/>
                                            </p:txEl>
                                          </p:spTgt>
                                        </p:tgtEl>
                                        <p:attrNameLst>
                                          <p:attrName>style.visibility</p:attrName>
                                        </p:attrNameLst>
                                      </p:cBhvr>
                                      <p:to>
                                        <p:strVal val="visible"/>
                                      </p:to>
                                    </p:set>
                                    <p:animEffect filter="fade" transition="in">
                                      <p:cBhvr>
                                        <p:cTn dur="2000"/>
                                        <p:tgtEl>
                                          <p:spTgt spid="44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4">
                                            <p:txEl>
                                              <p:pRg end="1" st="1"/>
                                            </p:txEl>
                                          </p:spTgt>
                                        </p:tgtEl>
                                        <p:attrNameLst>
                                          <p:attrName>style.visibility</p:attrName>
                                        </p:attrNameLst>
                                      </p:cBhvr>
                                      <p:to>
                                        <p:strVal val="visible"/>
                                      </p:to>
                                    </p:set>
                                    <p:animEffect filter="fade" transition="in">
                                      <p:cBhvr>
                                        <p:cTn dur="2000"/>
                                        <p:tgtEl>
                                          <p:spTgt spid="44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4">
                                            <p:txEl>
                                              <p:pRg end="2" st="2"/>
                                            </p:txEl>
                                          </p:spTgt>
                                        </p:tgtEl>
                                        <p:attrNameLst>
                                          <p:attrName>style.visibility</p:attrName>
                                        </p:attrNameLst>
                                      </p:cBhvr>
                                      <p:to>
                                        <p:strVal val="visible"/>
                                      </p:to>
                                    </p:set>
                                    <p:animEffect filter="fade" transition="in">
                                      <p:cBhvr>
                                        <p:cTn dur="2000"/>
                                        <p:tgtEl>
                                          <p:spTgt spid="44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4">
                                            <p:txEl>
                                              <p:pRg end="3" st="3"/>
                                            </p:txEl>
                                          </p:spTgt>
                                        </p:tgtEl>
                                        <p:attrNameLst>
                                          <p:attrName>style.visibility</p:attrName>
                                        </p:attrNameLst>
                                      </p:cBhvr>
                                      <p:to>
                                        <p:strVal val="visible"/>
                                      </p:to>
                                    </p:set>
                                    <p:animEffect filter="fade" transition="in">
                                      <p:cBhvr>
                                        <p:cTn dur="2000"/>
                                        <p:tgtEl>
                                          <p:spTgt spid="444">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53"/>
          <p:cNvSpPr txBox="1"/>
          <p:nvPr>
            <p:ph idx="1" type="body"/>
          </p:nvPr>
        </p:nvSpPr>
        <p:spPr>
          <a:xfrm>
            <a:off x="179387" y="2349500"/>
            <a:ext cx="6950100" cy="364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Noto Sans Symbols"/>
              <a:buNone/>
            </a:pPr>
            <a:r>
              <a:t/>
            </a:r>
            <a:endParaRPr b="1" i="0" sz="2000" u="none">
              <a:solidFill>
                <a:schemeClr val="dk2"/>
              </a:solidFill>
              <a:latin typeface="Arial"/>
              <a:ea typeface="Arial"/>
              <a:cs typeface="Arial"/>
              <a:sym typeface="Arial"/>
            </a:endParaRPr>
          </a:p>
          <a:p>
            <a:pPr indent="-330200" lvl="0" marL="457200" marR="0" rtl="0" algn="l">
              <a:spcBef>
                <a:spcPts val="2000"/>
              </a:spcBef>
              <a:spcAft>
                <a:spcPts val="0"/>
              </a:spcAft>
              <a:buClr>
                <a:schemeClr val="dk1"/>
              </a:buClr>
              <a:buSzPts val="2000"/>
              <a:buFont typeface="Noto Sans Symbols"/>
              <a:buNone/>
            </a:pPr>
            <a:r>
              <a:t/>
            </a:r>
            <a:endParaRPr b="1" i="0" sz="2000" u="none">
              <a:solidFill>
                <a:schemeClr val="dk2"/>
              </a:solidFill>
              <a:latin typeface="Arial"/>
              <a:ea typeface="Arial"/>
              <a:cs typeface="Arial"/>
              <a:sym typeface="Arial"/>
            </a:endParaRPr>
          </a:p>
        </p:txBody>
      </p:sp>
      <p:sp>
        <p:nvSpPr>
          <p:cNvPr id="451" name="Google Shape;451;p53"/>
          <p:cNvSpPr txBox="1"/>
          <p:nvPr/>
        </p:nvSpPr>
        <p:spPr>
          <a:xfrm>
            <a:off x="250825" y="0"/>
            <a:ext cx="8785200" cy="17049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b="1" lang="en-US" sz="2000">
                <a:solidFill>
                  <a:srgbClr val="FF3300"/>
                </a:solidFill>
              </a:rPr>
              <a:t>The first stage is first aid for causoma</a:t>
            </a:r>
            <a:endParaRPr b="1" sz="2000">
              <a:solidFill>
                <a:srgbClr val="FF3300"/>
              </a:solidFill>
            </a:endParaRPr>
          </a:p>
          <a:p>
            <a:pPr indent="0" lvl="0" marL="0" rtl="0" algn="l">
              <a:spcBef>
                <a:spcPts val="0"/>
              </a:spcBef>
              <a:spcAft>
                <a:spcPts val="0"/>
              </a:spcAft>
              <a:buNone/>
            </a:pPr>
            <a:r>
              <a:rPr b="1" lang="en-US" sz="2000">
                <a:solidFill>
                  <a:srgbClr val="FF3300"/>
                </a:solidFill>
              </a:rPr>
              <a:t>The second stage - to prevent evolutionary changes</a:t>
            </a:r>
            <a:endParaRPr b="1" sz="2000">
              <a:solidFill>
                <a:srgbClr val="FF3300"/>
              </a:solidFill>
            </a:endParaRPr>
          </a:p>
          <a:p>
            <a:pPr indent="0" lvl="0" marL="0" rtl="0" algn="l">
              <a:spcBef>
                <a:spcPts val="0"/>
              </a:spcBef>
              <a:spcAft>
                <a:spcPts val="0"/>
              </a:spcAft>
              <a:buNone/>
            </a:pPr>
            <a:r>
              <a:rPr b="1" lang="en-US" sz="2000">
                <a:solidFill>
                  <a:srgbClr val="FF3300"/>
                </a:solidFill>
              </a:rPr>
              <a:t>The third stage - treat complications</a:t>
            </a:r>
            <a:endParaRPr b="1" sz="2000">
              <a:solidFill>
                <a:srgbClr val="FF3300"/>
              </a:solidFill>
            </a:endParaRPr>
          </a:p>
          <a:p>
            <a:pPr indent="0" lvl="0" marL="0" marR="0" rtl="0" algn="l">
              <a:lnSpc>
                <a:spcPct val="100000"/>
              </a:lnSpc>
              <a:spcBef>
                <a:spcPts val="0"/>
              </a:spcBef>
              <a:spcAft>
                <a:spcPts val="0"/>
              </a:spcAft>
              <a:buClr>
                <a:srgbClr val="FF3300"/>
              </a:buClr>
              <a:buSzPts val="2800"/>
              <a:buFont typeface="Arial"/>
              <a:buNone/>
            </a:pPr>
            <a:r>
              <a:t/>
            </a:r>
            <a:endParaRPr b="1" sz="2400">
              <a:solidFill>
                <a:srgbClr val="FF3300"/>
              </a:solidFill>
            </a:endParaRPr>
          </a:p>
        </p:txBody>
      </p:sp>
      <p:sp>
        <p:nvSpPr>
          <p:cNvPr id="452" name="Google Shape;452;p53"/>
          <p:cNvSpPr txBox="1"/>
          <p:nvPr/>
        </p:nvSpPr>
        <p:spPr>
          <a:xfrm>
            <a:off x="250825" y="1125537"/>
            <a:ext cx="9093300" cy="3638700"/>
          </a:xfrm>
          <a:prstGeom prst="rect">
            <a:avLst/>
          </a:prstGeom>
          <a:noFill/>
          <a:ln>
            <a:noFill/>
          </a:ln>
        </p:spPr>
        <p:txBody>
          <a:bodyPr anchorCtr="0" anchor="t" bIns="45700" lIns="91425" spcFirstLastPara="1" rIns="91425" wrap="square" tIns="45700">
            <a:noAutofit/>
          </a:bodyPr>
          <a:lstStyle/>
          <a:p>
            <a:pPr indent="0" lvl="0" marL="457200" rtl="0" algn="l">
              <a:spcBef>
                <a:spcPts val="1500"/>
              </a:spcBef>
              <a:spcAft>
                <a:spcPts val="0"/>
              </a:spcAft>
              <a:buNone/>
            </a:pPr>
            <a:r>
              <a:rPr b="1" lang="en-US" sz="1500">
                <a:solidFill>
                  <a:schemeClr val="dk1"/>
                </a:solidFill>
              </a:rPr>
              <a:t>First phase - goals</a:t>
            </a:r>
            <a:endParaRPr b="1" sz="1500">
              <a:solidFill>
                <a:schemeClr val="dk1"/>
              </a:solidFill>
            </a:endParaRPr>
          </a:p>
          <a:p>
            <a:pPr indent="0" lvl="0" marL="457200" rtl="0" algn="l">
              <a:spcBef>
                <a:spcPts val="1500"/>
              </a:spcBef>
              <a:spcAft>
                <a:spcPts val="0"/>
              </a:spcAft>
              <a:buNone/>
            </a:pPr>
            <a:r>
              <a:rPr b="1" lang="en-US" sz="1500">
                <a:solidFill>
                  <a:schemeClr val="dk1"/>
                </a:solidFill>
              </a:rPr>
              <a:t>1. relieve subjective complaints - with anesthetic drops</a:t>
            </a:r>
            <a:endParaRPr b="1" sz="1500">
              <a:solidFill>
                <a:schemeClr val="dk1"/>
              </a:solidFill>
            </a:endParaRPr>
          </a:p>
          <a:p>
            <a:pPr indent="0" lvl="0" marL="457200" rtl="0" algn="l">
              <a:spcBef>
                <a:spcPts val="1500"/>
              </a:spcBef>
              <a:spcAft>
                <a:spcPts val="0"/>
              </a:spcAft>
              <a:buNone/>
            </a:pPr>
            <a:r>
              <a:rPr b="1" lang="en-US" sz="1500">
                <a:solidFill>
                  <a:schemeClr val="dk1"/>
                </a:solidFill>
              </a:rPr>
              <a:t>2. by rinsing, remove the chemical agent - saline solution in the o.medicine clinic, distilled or plain water at home</a:t>
            </a:r>
            <a:endParaRPr b="1" sz="1500">
              <a:solidFill>
                <a:schemeClr val="dk1"/>
              </a:solidFill>
            </a:endParaRPr>
          </a:p>
          <a:p>
            <a:pPr indent="0" lvl="0" marL="457200" rtl="0" algn="l">
              <a:spcBef>
                <a:spcPts val="1500"/>
              </a:spcBef>
              <a:spcAft>
                <a:spcPts val="0"/>
              </a:spcAft>
              <a:buNone/>
            </a:pPr>
            <a:r>
              <a:t/>
            </a:r>
            <a:endParaRPr b="1" sz="1500">
              <a:solidFill>
                <a:schemeClr val="dk1"/>
              </a:solidFill>
            </a:endParaRPr>
          </a:p>
          <a:p>
            <a:pPr indent="0" lvl="0" marL="457200" rtl="0" algn="l">
              <a:spcBef>
                <a:spcPts val="1500"/>
              </a:spcBef>
              <a:spcAft>
                <a:spcPts val="0"/>
              </a:spcAft>
              <a:buNone/>
            </a:pPr>
            <a:r>
              <a:rPr b="1" lang="en-US" sz="1500">
                <a:solidFill>
                  <a:schemeClr val="dk1"/>
                </a:solidFill>
              </a:rPr>
              <a:t>3. neutralization of a chemical agent (acid or base)</a:t>
            </a:r>
            <a:endParaRPr b="1" sz="1500">
              <a:solidFill>
                <a:schemeClr val="dk1"/>
              </a:solidFill>
            </a:endParaRPr>
          </a:p>
          <a:p>
            <a:pPr indent="0" lvl="0" marL="457200" rtl="0" algn="l">
              <a:spcBef>
                <a:spcPts val="1500"/>
              </a:spcBef>
              <a:spcAft>
                <a:spcPts val="0"/>
              </a:spcAft>
              <a:buNone/>
            </a:pPr>
            <a:r>
              <a:rPr b="1" lang="en-US" sz="1500">
                <a:solidFill>
                  <a:schemeClr val="dk1"/>
                </a:solidFill>
              </a:rPr>
              <a:t>A) acid - sodium bicarbonate solution (1 tablespoon of baking soda in half a liter of water)</a:t>
            </a:r>
            <a:endParaRPr b="1" sz="1500">
              <a:solidFill>
                <a:schemeClr val="dk1"/>
              </a:solidFill>
            </a:endParaRPr>
          </a:p>
          <a:p>
            <a:pPr indent="0" lvl="0" marL="457200" rtl="0" algn="l">
              <a:spcBef>
                <a:spcPts val="1500"/>
              </a:spcBef>
              <a:spcAft>
                <a:spcPts val="0"/>
              </a:spcAft>
              <a:buNone/>
            </a:pPr>
            <a:r>
              <a:rPr b="1" lang="en-US" sz="1500">
                <a:solidFill>
                  <a:schemeClr val="dk1"/>
                </a:solidFill>
              </a:rPr>
              <a:t>B) base agent - 3% boric acid solution</a:t>
            </a:r>
            <a:endParaRPr b="1" sz="1500">
              <a:solidFill>
                <a:schemeClr val="dk1"/>
              </a:solidFill>
            </a:endParaRPr>
          </a:p>
          <a:p>
            <a:pPr indent="0" lvl="0" marL="457200" rtl="0" algn="l">
              <a:spcBef>
                <a:spcPts val="1500"/>
              </a:spcBef>
              <a:spcAft>
                <a:spcPts val="0"/>
              </a:spcAft>
              <a:buNone/>
            </a:pPr>
            <a:r>
              <a:rPr b="1" lang="en-US" sz="1500">
                <a:solidFill>
                  <a:schemeClr val="dk1"/>
                </a:solidFill>
              </a:rPr>
              <a:t>4. single and double ectropion is mandatory</a:t>
            </a:r>
            <a:endParaRPr b="1" sz="1500">
              <a:solidFill>
                <a:schemeClr val="dk1"/>
              </a:solidFill>
            </a:endParaRPr>
          </a:p>
          <a:p>
            <a:pPr indent="0" lvl="0" marL="457200" rtl="0" algn="l">
              <a:spcBef>
                <a:spcPts val="1500"/>
              </a:spcBef>
              <a:spcAft>
                <a:spcPts val="0"/>
              </a:spcAft>
              <a:buNone/>
            </a:pPr>
            <a:r>
              <a:rPr b="1" lang="en-US" sz="1500">
                <a:solidFill>
                  <a:schemeClr val="dk1"/>
                </a:solidFill>
              </a:rPr>
              <a:t>5. Pick up the particles with forceps and with 1% EDTA (as a neutralizer)</a:t>
            </a:r>
            <a:endParaRPr b="1" sz="1500">
              <a:solidFill>
                <a:schemeClr val="dk1"/>
              </a:solidFill>
            </a:endParaRPr>
          </a:p>
          <a:p>
            <a:pPr indent="0" lvl="0" marL="457200" rtl="0" algn="l">
              <a:spcBef>
                <a:spcPts val="1500"/>
              </a:spcBef>
              <a:spcAft>
                <a:spcPts val="0"/>
              </a:spcAft>
              <a:buNone/>
            </a:pPr>
            <a:r>
              <a:rPr b="1" lang="en-US" sz="1500">
                <a:solidFill>
                  <a:schemeClr val="dk1"/>
                </a:solidFill>
              </a:rPr>
              <a:t>6. Injured eyes are not closed with a bandage, because increased tearing results in additional flushing</a:t>
            </a:r>
            <a:endParaRPr b="1" sz="1500">
              <a:solidFill>
                <a:schemeClr val="dk1"/>
              </a:solidFill>
            </a:endParaRPr>
          </a:p>
          <a:p>
            <a:pPr indent="0" lvl="1" marL="457200" marR="0" rtl="0" algn="l">
              <a:lnSpc>
                <a:spcPct val="100000"/>
              </a:lnSpc>
              <a:spcBef>
                <a:spcPts val="1500"/>
              </a:spcBef>
              <a:spcAft>
                <a:spcPts val="0"/>
              </a:spcAft>
              <a:buClr>
                <a:schemeClr val="dk1"/>
              </a:buClr>
              <a:buSzPts val="1600"/>
              <a:buFont typeface="Arial"/>
              <a:buNone/>
            </a:pPr>
            <a:r>
              <a:t/>
            </a:r>
            <a:endParaRPr b="1" sz="1500">
              <a:solidFill>
                <a:schemeClr val="dk1"/>
              </a:solidFill>
            </a:endParaRPr>
          </a:p>
          <a:p>
            <a:pPr indent="0" lvl="0" marL="0" marR="0" rtl="0" algn="l">
              <a:lnSpc>
                <a:spcPct val="100000"/>
              </a:lnSpc>
              <a:spcBef>
                <a:spcPts val="0"/>
              </a:spcBef>
              <a:spcAft>
                <a:spcPts val="0"/>
              </a:spcAft>
              <a:buNone/>
            </a:pPr>
            <a:r>
              <a:t/>
            </a:r>
            <a:endParaRPr b="0" i="0" sz="700" u="none" cap="none" strike="noStrike">
              <a:solidFill>
                <a:schemeClr val="dk1"/>
              </a:solidFill>
              <a:latin typeface="Arial"/>
              <a:ea typeface="Arial"/>
              <a:cs typeface="Arial"/>
              <a:sym typeface="Arial"/>
            </a:endParaRPr>
          </a:p>
        </p:txBody>
      </p:sp>
      <p:sp>
        <p:nvSpPr>
          <p:cNvPr id="453" name="Google Shape;453;p53"/>
          <p:cNvSpPr txBox="1"/>
          <p:nvPr/>
        </p:nvSpPr>
        <p:spPr>
          <a:xfrm>
            <a:off x="1619250" y="2708275"/>
            <a:ext cx="6253200" cy="520200"/>
          </a:xfrm>
          <a:prstGeom prst="rect">
            <a:avLst/>
          </a:prstGeom>
          <a:noFill/>
          <a:ln>
            <a:noFill/>
          </a:ln>
        </p:spPr>
        <p:txBody>
          <a:bodyPr anchorCtr="0" anchor="t" bIns="45700" lIns="91425" spcFirstLastPara="1" rIns="91425" wrap="square" tIns="45700">
            <a:spAutoFit/>
          </a:bodyPr>
          <a:lstStyle/>
          <a:p>
            <a:pPr indent="0" lvl="0" marL="0" marR="0" rtl="0" algn="l">
              <a:lnSpc>
                <a:spcPct val="70000"/>
              </a:lnSpc>
              <a:spcBef>
                <a:spcPts val="0"/>
              </a:spcBef>
              <a:spcAft>
                <a:spcPts val="0"/>
              </a:spcAft>
              <a:buClr>
                <a:schemeClr val="folHlink"/>
              </a:buClr>
              <a:buSzPts val="1800"/>
              <a:buFont typeface="Arial"/>
              <a:buNone/>
            </a:pPr>
            <a:r>
              <a:t/>
            </a:r>
            <a:endParaRPr/>
          </a:p>
          <a:p>
            <a:pPr indent="0" lvl="0" marL="0" marR="0" rtl="0" algn="l">
              <a:lnSpc>
                <a:spcPct val="100000"/>
              </a:lnSpc>
              <a:spcBef>
                <a:spcPts val="0"/>
              </a:spcBef>
              <a:spcAft>
                <a:spcPts val="0"/>
              </a:spcAft>
              <a:buNone/>
            </a:pPr>
            <a:r>
              <a:t/>
            </a:r>
            <a:endParaRPr b="0" i="0" sz="1800" u="none">
              <a:solidFill>
                <a:schemeClr val="folHlink"/>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sp>
        <p:nvSpPr>
          <p:cNvPr id="458" name="Google Shape;458;p54"/>
          <p:cNvSpPr txBox="1"/>
          <p:nvPr>
            <p:ph idx="1" type="body"/>
          </p:nvPr>
        </p:nvSpPr>
        <p:spPr>
          <a:xfrm>
            <a:off x="323850" y="260350"/>
            <a:ext cx="8712200" cy="3640137"/>
          </a:xfrm>
          <a:prstGeom prst="rect">
            <a:avLst/>
          </a:prstGeom>
          <a:noFill/>
          <a:ln>
            <a:noFill/>
          </a:ln>
        </p:spPr>
        <p:txBody>
          <a:bodyPr anchorCtr="0" anchor="t" bIns="45700" lIns="91425" spcFirstLastPara="1" rIns="91425" wrap="square" tIns="45700">
            <a:noAutofit/>
          </a:bodyPr>
          <a:lstStyle/>
          <a:p>
            <a:pPr indent="-457200" lvl="0" marL="457200" rtl="0" algn="l">
              <a:lnSpc>
                <a:spcPct val="70000"/>
              </a:lnSpc>
              <a:spcBef>
                <a:spcPts val="2000"/>
              </a:spcBef>
              <a:spcAft>
                <a:spcPts val="0"/>
              </a:spcAft>
              <a:buNone/>
            </a:pPr>
            <a:r>
              <a:rPr lang="en-US" sz="1700">
                <a:latin typeface="Arial"/>
                <a:ea typeface="Arial"/>
                <a:cs typeface="Arial"/>
                <a:sym typeface="Arial"/>
              </a:rPr>
              <a:t>If there is erosion of the cornea - treat it as an ulcer</a:t>
            </a:r>
            <a:endParaRPr sz="1700">
              <a:latin typeface="Arial"/>
              <a:ea typeface="Arial"/>
              <a:cs typeface="Arial"/>
              <a:sym typeface="Arial"/>
            </a:endParaRPr>
          </a:p>
          <a:p>
            <a:pPr indent="-457200" lvl="0" marL="457200" rtl="0" algn="l">
              <a:lnSpc>
                <a:spcPct val="70000"/>
              </a:lnSpc>
              <a:spcBef>
                <a:spcPts val="2000"/>
              </a:spcBef>
              <a:spcAft>
                <a:spcPts val="0"/>
              </a:spcAft>
              <a:buNone/>
            </a:pPr>
            <a:r>
              <a:rPr lang="en-US" sz="1700">
                <a:latin typeface="Arial"/>
                <a:ea typeface="Arial"/>
                <a:cs typeface="Arial"/>
                <a:sym typeface="Arial"/>
              </a:rPr>
              <a:t>If the cornea is not affected, treat it with corticosteroid drops and ointments to prevent symblepharon</a:t>
            </a:r>
            <a:endParaRPr sz="1700">
              <a:latin typeface="Arial"/>
              <a:ea typeface="Arial"/>
              <a:cs typeface="Arial"/>
              <a:sym typeface="Arial"/>
            </a:endParaRPr>
          </a:p>
          <a:p>
            <a:pPr indent="-457200" lvl="0" marL="457200" rtl="0" algn="l">
              <a:lnSpc>
                <a:spcPct val="70000"/>
              </a:lnSpc>
              <a:spcBef>
                <a:spcPts val="2000"/>
              </a:spcBef>
              <a:spcAft>
                <a:spcPts val="0"/>
              </a:spcAft>
              <a:buNone/>
            </a:pPr>
            <a:r>
              <a:rPr lang="en-US" sz="1700">
                <a:latin typeface="Arial"/>
                <a:ea typeface="Arial"/>
                <a:cs typeface="Arial"/>
                <a:sym typeface="Arial"/>
              </a:rPr>
              <a:t>Medical treatment of milder forms of causoma (stage I and II) - lasts 1-2 days:</a:t>
            </a:r>
            <a:endParaRPr sz="1700">
              <a:latin typeface="Arial"/>
              <a:ea typeface="Arial"/>
              <a:cs typeface="Arial"/>
              <a:sym typeface="Arial"/>
            </a:endParaRPr>
          </a:p>
          <a:p>
            <a:pPr indent="-457200" lvl="0" marL="457200" rtl="0" algn="l">
              <a:lnSpc>
                <a:spcPct val="70000"/>
              </a:lnSpc>
              <a:spcBef>
                <a:spcPts val="2000"/>
              </a:spcBef>
              <a:spcAft>
                <a:spcPts val="0"/>
              </a:spcAft>
              <a:buNone/>
            </a:pPr>
            <a:r>
              <a:rPr lang="en-US" sz="1700">
                <a:latin typeface="Arial"/>
                <a:ea typeface="Arial"/>
                <a:cs typeface="Arial"/>
                <a:sym typeface="Arial"/>
              </a:rPr>
              <a:t>Mydriatic - prevent complications on the iris (atropine 1%-0.5%)</a:t>
            </a:r>
            <a:endParaRPr sz="1700">
              <a:latin typeface="Arial"/>
              <a:ea typeface="Arial"/>
              <a:cs typeface="Arial"/>
              <a:sym typeface="Arial"/>
            </a:endParaRPr>
          </a:p>
          <a:p>
            <a:pPr indent="-457200" lvl="0" marL="457200" rtl="0" algn="l">
              <a:lnSpc>
                <a:spcPct val="70000"/>
              </a:lnSpc>
              <a:spcBef>
                <a:spcPts val="2000"/>
              </a:spcBef>
              <a:spcAft>
                <a:spcPts val="0"/>
              </a:spcAft>
              <a:buNone/>
            </a:pPr>
            <a:r>
              <a:rPr lang="en-US" sz="1700">
                <a:latin typeface="Arial"/>
                <a:ea typeface="Arial"/>
                <a:cs typeface="Arial"/>
                <a:sym typeface="Arial"/>
              </a:rPr>
              <a:t>Antibiotic ointment / prevent secondary infection</a:t>
            </a:r>
            <a:endParaRPr sz="1700">
              <a:latin typeface="Arial"/>
              <a:ea typeface="Arial"/>
              <a:cs typeface="Arial"/>
              <a:sym typeface="Arial"/>
            </a:endParaRPr>
          </a:p>
          <a:p>
            <a:pPr indent="-457200" lvl="0" marL="457200" rtl="0" algn="l">
              <a:lnSpc>
                <a:spcPct val="70000"/>
              </a:lnSpc>
              <a:spcBef>
                <a:spcPts val="2000"/>
              </a:spcBef>
              <a:spcAft>
                <a:spcPts val="0"/>
              </a:spcAft>
              <a:buNone/>
            </a:pPr>
            <a:r>
              <a:rPr lang="en-US" sz="1700">
                <a:latin typeface="Arial"/>
                <a:ea typeface="Arial"/>
                <a:cs typeface="Arial"/>
                <a:sym typeface="Arial"/>
              </a:rPr>
              <a:t>Corticosteroids are applied for up to twelve days!</a:t>
            </a:r>
            <a:endParaRPr sz="1700">
              <a:latin typeface="Arial"/>
              <a:ea typeface="Arial"/>
              <a:cs typeface="Arial"/>
              <a:sym typeface="Arial"/>
            </a:endParaRPr>
          </a:p>
          <a:p>
            <a:pPr indent="-457200" lvl="0" marL="457200" rtl="0" algn="l">
              <a:lnSpc>
                <a:spcPct val="70000"/>
              </a:lnSpc>
              <a:spcBef>
                <a:spcPts val="2000"/>
              </a:spcBef>
              <a:spcAft>
                <a:spcPts val="0"/>
              </a:spcAft>
              <a:buNone/>
            </a:pPr>
            <a:r>
              <a:rPr lang="en-US" sz="1700">
                <a:latin typeface="Arial"/>
                <a:ea typeface="Arial"/>
                <a:cs typeface="Arial"/>
                <a:sym typeface="Arial"/>
              </a:rPr>
              <a:t>Improve metabolism by subconjunctival vit C administration</a:t>
            </a:r>
            <a:endParaRPr sz="1700">
              <a:latin typeface="Arial"/>
              <a:ea typeface="Arial"/>
              <a:cs typeface="Arial"/>
              <a:sym typeface="Arial"/>
            </a:endParaRPr>
          </a:p>
          <a:p>
            <a:pPr indent="-457200" lvl="0" marL="457200" rtl="0" algn="l">
              <a:lnSpc>
                <a:spcPct val="70000"/>
              </a:lnSpc>
              <a:spcBef>
                <a:spcPts val="2000"/>
              </a:spcBef>
              <a:spcAft>
                <a:spcPts val="0"/>
              </a:spcAft>
              <a:buNone/>
            </a:pPr>
            <a:r>
              <a:rPr lang="en-US" sz="1700">
                <a:latin typeface="Arial"/>
                <a:ea typeface="Arial"/>
                <a:cs typeface="Arial"/>
                <a:sym typeface="Arial"/>
              </a:rPr>
              <a:t>Accelerate epithelialization with Ol. AD vit gtt</a:t>
            </a:r>
            <a:endParaRPr sz="1700">
              <a:latin typeface="Arial"/>
              <a:ea typeface="Arial"/>
              <a:cs typeface="Arial"/>
              <a:sym typeface="Arial"/>
            </a:endParaRPr>
          </a:p>
          <a:p>
            <a:pPr indent="-457200" lvl="0" marL="457200" rtl="0" algn="l">
              <a:lnSpc>
                <a:spcPct val="70000"/>
              </a:lnSpc>
              <a:spcBef>
                <a:spcPts val="2000"/>
              </a:spcBef>
              <a:spcAft>
                <a:spcPts val="0"/>
              </a:spcAft>
              <a:buNone/>
            </a:pPr>
            <a:r>
              <a:rPr lang="en-US" sz="1700">
                <a:latin typeface="Arial"/>
                <a:ea typeface="Arial"/>
                <a:cs typeface="Arial"/>
                <a:sym typeface="Arial"/>
              </a:rPr>
              <a:t>Wash the eye with ascorbic acid 10% solution that stimulates corneal fibroblasts to create mature collagen) and per os tbl.</a:t>
            </a:r>
            <a:endParaRPr sz="1700">
              <a:latin typeface="Arial"/>
              <a:ea typeface="Arial"/>
              <a:cs typeface="Arial"/>
              <a:sym typeface="Arial"/>
            </a:endParaRPr>
          </a:p>
          <a:p>
            <a:pPr indent="-457200" lvl="0" marL="457200" rtl="0" algn="l">
              <a:lnSpc>
                <a:spcPct val="70000"/>
              </a:lnSpc>
              <a:spcBef>
                <a:spcPts val="2000"/>
              </a:spcBef>
              <a:spcAft>
                <a:spcPts val="0"/>
              </a:spcAft>
              <a:buNone/>
            </a:pPr>
            <a:r>
              <a:rPr lang="en-US" sz="1700">
                <a:latin typeface="Arial"/>
                <a:ea typeface="Arial"/>
                <a:cs typeface="Arial"/>
                <a:sym typeface="Arial"/>
              </a:rPr>
              <a:t>Citric acid reduces the inflammatory stimulus by inhibiting the activity of neutrophils, it is given in the second week when the second wave of phagocyte migration begins</a:t>
            </a:r>
            <a:endParaRPr sz="1700">
              <a:latin typeface="Arial"/>
              <a:ea typeface="Arial"/>
              <a:cs typeface="Arial"/>
              <a:sym typeface="Arial"/>
            </a:endParaRPr>
          </a:p>
          <a:p>
            <a:pPr indent="-457200" lvl="0" marL="457200" rtl="0" algn="l">
              <a:lnSpc>
                <a:spcPct val="70000"/>
              </a:lnSpc>
              <a:spcBef>
                <a:spcPts val="2000"/>
              </a:spcBef>
              <a:spcAft>
                <a:spcPts val="0"/>
              </a:spcAft>
              <a:buNone/>
            </a:pPr>
            <a:r>
              <a:rPr lang="en-US" sz="1700">
                <a:latin typeface="Arial"/>
                <a:ea typeface="Arial"/>
                <a:cs typeface="Arial"/>
                <a:sym typeface="Arial"/>
              </a:rPr>
              <a:t>Corticosteroids (only 12 days due to inh migration of neutrophils (pos effect) and fibroblasts (neg effect))</a:t>
            </a:r>
            <a:endParaRPr sz="1700">
              <a:latin typeface="Arial"/>
              <a:ea typeface="Arial"/>
              <a:cs typeface="Arial"/>
              <a:sym typeface="Arial"/>
            </a:endParaRPr>
          </a:p>
          <a:p>
            <a:pPr indent="-457200" lvl="0" marL="457200" rtl="0" algn="l">
              <a:lnSpc>
                <a:spcPct val="70000"/>
              </a:lnSpc>
              <a:spcBef>
                <a:spcPts val="2000"/>
              </a:spcBef>
              <a:spcAft>
                <a:spcPts val="0"/>
              </a:spcAft>
              <a:buNone/>
            </a:pPr>
            <a:r>
              <a:rPr lang="en-US" sz="1700">
                <a:latin typeface="Arial"/>
                <a:ea typeface="Arial"/>
                <a:cs typeface="Arial"/>
                <a:sym typeface="Arial"/>
              </a:rPr>
              <a:t>Tetracyclines as collagenase inhibitors, neutrophil activity inhibitors, reduce ulceration are applied both locally and systemically</a:t>
            </a:r>
            <a:endParaRPr sz="1700">
              <a:latin typeface="Arial"/>
              <a:ea typeface="Arial"/>
              <a:cs typeface="Arial"/>
              <a:sym typeface="Arial"/>
            </a:endParaRPr>
          </a:p>
          <a:p>
            <a:pPr indent="-457200" lvl="0" marL="457200" rtl="0" algn="l">
              <a:lnSpc>
                <a:spcPct val="70000"/>
              </a:lnSpc>
              <a:spcBef>
                <a:spcPts val="2000"/>
              </a:spcBef>
              <a:spcAft>
                <a:spcPts val="0"/>
              </a:spcAft>
              <a:buNone/>
            </a:pPr>
            <a:r>
              <a:rPr lang="en-US" sz="1700">
                <a:latin typeface="Arial"/>
                <a:ea typeface="Arial"/>
                <a:cs typeface="Arial"/>
                <a:sym typeface="Arial"/>
              </a:rPr>
              <a:t>In the third and fourth degree of injury - the advice is hospitalization, corticosteroids, ascorbic acid, citric acid and tetracyclines</a:t>
            </a:r>
            <a:endParaRPr sz="1700">
              <a:latin typeface="Arial"/>
              <a:ea typeface="Arial"/>
              <a:cs typeface="Arial"/>
              <a:sym typeface="Arial"/>
            </a:endParaRPr>
          </a:p>
          <a:p>
            <a:pPr indent="-457200" lvl="0" marL="457200" marR="0" rtl="0" algn="l">
              <a:lnSpc>
                <a:spcPct val="70000"/>
              </a:lnSpc>
              <a:spcBef>
                <a:spcPts val="2000"/>
              </a:spcBef>
              <a:spcAft>
                <a:spcPts val="0"/>
              </a:spcAft>
              <a:buClr>
                <a:schemeClr val="dk1"/>
              </a:buClr>
              <a:buSzPts val="1700"/>
              <a:buFont typeface="Noto Sans Symbols"/>
              <a:buNone/>
            </a:pPr>
            <a:r>
              <a:t/>
            </a:r>
            <a:endParaRPr sz="1700">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55"/>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sz="3200">
                <a:latin typeface="Arial"/>
                <a:ea typeface="Arial"/>
                <a:cs typeface="Arial"/>
                <a:sym typeface="Arial"/>
              </a:rPr>
              <a:t>The second stage in the treatment of causoma:</a:t>
            </a:r>
            <a:endParaRPr sz="3200">
              <a:latin typeface="Arial"/>
              <a:ea typeface="Arial"/>
              <a:cs typeface="Arial"/>
              <a:sym typeface="Arial"/>
            </a:endParaRPr>
          </a:p>
          <a:p>
            <a:pPr indent="0" lvl="0" marL="0" rtl="0" algn="ctr">
              <a:spcBef>
                <a:spcPts val="0"/>
              </a:spcBef>
              <a:spcAft>
                <a:spcPts val="0"/>
              </a:spcAft>
              <a:buNone/>
            </a:pPr>
            <a:r>
              <a:rPr lang="en-US" sz="3200">
                <a:latin typeface="Arial"/>
                <a:ea typeface="Arial"/>
                <a:cs typeface="Arial"/>
                <a:sym typeface="Arial"/>
              </a:rPr>
              <a:t>prevent evolutionary changes</a:t>
            </a:r>
            <a:endParaRPr sz="3200">
              <a:latin typeface="Arial"/>
              <a:ea typeface="Arial"/>
              <a:cs typeface="Arial"/>
              <a:sym typeface="Arial"/>
            </a:endParaRPr>
          </a:p>
          <a:p>
            <a:pPr indent="0" lvl="0" marL="0" rtl="0" algn="ctr">
              <a:lnSpc>
                <a:spcPct val="100000"/>
              </a:lnSpc>
              <a:spcBef>
                <a:spcPts val="0"/>
              </a:spcBef>
              <a:spcAft>
                <a:spcPts val="0"/>
              </a:spcAft>
              <a:buClr>
                <a:schemeClr val="dk1"/>
              </a:buClr>
              <a:buSzPts val="3200"/>
              <a:buFont typeface="Arial"/>
              <a:buNone/>
            </a:pPr>
            <a:r>
              <a:t/>
            </a:r>
            <a:endParaRPr sz="3200">
              <a:latin typeface="Arial"/>
              <a:ea typeface="Arial"/>
              <a:cs typeface="Arial"/>
              <a:sym typeface="Arial"/>
            </a:endParaRPr>
          </a:p>
        </p:txBody>
      </p:sp>
      <p:sp>
        <p:nvSpPr>
          <p:cNvPr id="464" name="Google Shape;464;p55"/>
          <p:cNvSpPr txBox="1"/>
          <p:nvPr>
            <p:ph idx="1" type="body"/>
          </p:nvPr>
        </p:nvSpPr>
        <p:spPr>
          <a:xfrm>
            <a:off x="611187" y="1773237"/>
            <a:ext cx="8353425" cy="4176712"/>
          </a:xfrm>
          <a:prstGeom prst="rect">
            <a:avLst/>
          </a:prstGeom>
          <a:noFill/>
          <a:ln>
            <a:noFill/>
          </a:ln>
        </p:spPr>
        <p:txBody>
          <a:bodyPr anchorCtr="0" anchor="t" bIns="45700" lIns="91425" spcFirstLastPara="1" rIns="91425" wrap="square" tIns="45700">
            <a:normAutofit lnSpcReduction="10000"/>
          </a:bodyPr>
          <a:lstStyle/>
          <a:p>
            <a:pPr indent="-450850" lvl="1" marL="914400" rtl="0" algn="l">
              <a:lnSpc>
                <a:spcPct val="80000"/>
              </a:lnSpc>
              <a:spcBef>
                <a:spcPts val="1500"/>
              </a:spcBef>
              <a:spcAft>
                <a:spcPts val="0"/>
              </a:spcAft>
              <a:buSzPts val="1700"/>
              <a:buFont typeface="Arial"/>
              <a:buChar char="•"/>
            </a:pPr>
            <a:r>
              <a:rPr lang="en-US" sz="1400">
                <a:solidFill>
                  <a:srgbClr val="3E312B"/>
                </a:solidFill>
                <a:latin typeface="Arial"/>
                <a:ea typeface="Arial"/>
                <a:cs typeface="Arial"/>
                <a:sym typeface="Arial"/>
              </a:rPr>
              <a:t>The goal - to prevent evolutionary changes and the creation of scars</a:t>
            </a:r>
            <a:endParaRPr sz="1400">
              <a:solidFill>
                <a:srgbClr val="3E312B"/>
              </a:solidFill>
              <a:latin typeface="Arial"/>
              <a:ea typeface="Arial"/>
              <a:cs typeface="Arial"/>
              <a:sym typeface="Arial"/>
            </a:endParaRPr>
          </a:p>
          <a:p>
            <a:pPr indent="-450850" lvl="1" marL="914400" rtl="0" algn="l">
              <a:lnSpc>
                <a:spcPct val="80000"/>
              </a:lnSpc>
              <a:spcBef>
                <a:spcPts val="1500"/>
              </a:spcBef>
              <a:spcAft>
                <a:spcPts val="0"/>
              </a:spcAft>
              <a:buSzPts val="1700"/>
              <a:buFont typeface="Arial"/>
              <a:buChar char="•"/>
            </a:pPr>
            <a:r>
              <a:rPr lang="en-US" sz="1400">
                <a:solidFill>
                  <a:srgbClr val="3E312B"/>
                </a:solidFill>
                <a:latin typeface="Arial"/>
                <a:ea typeface="Arial"/>
                <a:cs typeface="Arial"/>
                <a:sym typeface="Arial"/>
              </a:rPr>
              <a:t>Therapy:</a:t>
            </a:r>
            <a:endParaRPr sz="1400">
              <a:solidFill>
                <a:srgbClr val="3E312B"/>
              </a:solidFill>
              <a:latin typeface="Arial"/>
              <a:ea typeface="Arial"/>
              <a:cs typeface="Arial"/>
              <a:sym typeface="Arial"/>
            </a:endParaRPr>
          </a:p>
          <a:p>
            <a:pPr indent="-450850" lvl="1" marL="914400" rtl="0" algn="l">
              <a:lnSpc>
                <a:spcPct val="80000"/>
              </a:lnSpc>
              <a:spcBef>
                <a:spcPts val="1500"/>
              </a:spcBef>
              <a:spcAft>
                <a:spcPts val="0"/>
              </a:spcAft>
              <a:buSzPts val="1700"/>
              <a:buFont typeface="Arial"/>
              <a:buChar char="•"/>
            </a:pPr>
            <a:r>
              <a:rPr lang="en-US" sz="1400">
                <a:solidFill>
                  <a:srgbClr val="3E312B"/>
                </a:solidFill>
                <a:latin typeface="Arial"/>
                <a:ea typeface="Arial"/>
                <a:cs typeface="Arial"/>
                <a:sym typeface="Arial"/>
              </a:rPr>
              <a:t>Salt Ascorbit 10% lok, tbl - per os, citric acid</a:t>
            </a:r>
            <a:endParaRPr sz="1400">
              <a:solidFill>
                <a:srgbClr val="3E312B"/>
              </a:solidFill>
              <a:latin typeface="Arial"/>
              <a:ea typeface="Arial"/>
              <a:cs typeface="Arial"/>
              <a:sym typeface="Arial"/>
            </a:endParaRPr>
          </a:p>
          <a:p>
            <a:pPr indent="-450850" lvl="1" marL="914400" rtl="0" algn="l">
              <a:lnSpc>
                <a:spcPct val="80000"/>
              </a:lnSpc>
              <a:spcBef>
                <a:spcPts val="1500"/>
              </a:spcBef>
              <a:spcAft>
                <a:spcPts val="0"/>
              </a:spcAft>
              <a:buSzPts val="1700"/>
              <a:buFont typeface="Arial"/>
              <a:buChar char="•"/>
            </a:pPr>
            <a:r>
              <a:rPr lang="en-US" sz="1400">
                <a:solidFill>
                  <a:srgbClr val="3E312B"/>
                </a:solidFill>
                <a:latin typeface="Arial"/>
                <a:ea typeface="Arial"/>
                <a:cs typeface="Arial"/>
                <a:sym typeface="Arial"/>
              </a:rPr>
              <a:t>Salt Atropine</a:t>
            </a:r>
            <a:endParaRPr sz="1400">
              <a:solidFill>
                <a:srgbClr val="3E312B"/>
              </a:solidFill>
              <a:latin typeface="Arial"/>
              <a:ea typeface="Arial"/>
              <a:cs typeface="Arial"/>
              <a:sym typeface="Arial"/>
            </a:endParaRPr>
          </a:p>
          <a:p>
            <a:pPr indent="-450850" lvl="1" marL="914400" rtl="0" algn="l">
              <a:lnSpc>
                <a:spcPct val="80000"/>
              </a:lnSpc>
              <a:spcBef>
                <a:spcPts val="1500"/>
              </a:spcBef>
              <a:spcAft>
                <a:spcPts val="0"/>
              </a:spcAft>
              <a:buSzPts val="1700"/>
              <a:buFont typeface="Arial"/>
              <a:buChar char="•"/>
            </a:pPr>
            <a:r>
              <a:rPr lang="en-US" sz="1400">
                <a:solidFill>
                  <a:srgbClr val="3E312B"/>
                </a:solidFill>
                <a:latin typeface="Arial"/>
                <a:ea typeface="Arial"/>
                <a:cs typeface="Arial"/>
                <a:sym typeface="Arial"/>
              </a:rPr>
              <a:t>Tetracyclines, local and systemic</a:t>
            </a:r>
            <a:endParaRPr sz="1400">
              <a:solidFill>
                <a:srgbClr val="3E312B"/>
              </a:solidFill>
              <a:latin typeface="Arial"/>
              <a:ea typeface="Arial"/>
              <a:cs typeface="Arial"/>
              <a:sym typeface="Arial"/>
            </a:endParaRPr>
          </a:p>
          <a:p>
            <a:pPr indent="-450850" lvl="1" marL="914400" rtl="0" algn="l">
              <a:lnSpc>
                <a:spcPct val="80000"/>
              </a:lnSpc>
              <a:spcBef>
                <a:spcPts val="1500"/>
              </a:spcBef>
              <a:spcAft>
                <a:spcPts val="0"/>
              </a:spcAft>
              <a:buSzPts val="1700"/>
              <a:buFont typeface="Arial"/>
              <a:buChar char="•"/>
            </a:pPr>
            <a:r>
              <a:rPr lang="en-US" sz="1400">
                <a:solidFill>
                  <a:srgbClr val="3E312B"/>
                </a:solidFill>
                <a:latin typeface="Arial"/>
                <a:ea typeface="Arial"/>
                <a:cs typeface="Arial"/>
                <a:sym typeface="Arial"/>
              </a:rPr>
              <a:t>Corticosteroids, topical and systemic for up to 12 days</a:t>
            </a:r>
            <a:endParaRPr sz="1400">
              <a:solidFill>
                <a:srgbClr val="3E312B"/>
              </a:solidFill>
              <a:latin typeface="Arial"/>
              <a:ea typeface="Arial"/>
              <a:cs typeface="Arial"/>
              <a:sym typeface="Arial"/>
            </a:endParaRPr>
          </a:p>
          <a:p>
            <a:pPr indent="-450850" lvl="1" marL="914400" rtl="0" algn="l">
              <a:lnSpc>
                <a:spcPct val="80000"/>
              </a:lnSpc>
              <a:spcBef>
                <a:spcPts val="1500"/>
              </a:spcBef>
              <a:spcAft>
                <a:spcPts val="0"/>
              </a:spcAft>
              <a:buSzPts val="1700"/>
              <a:buFont typeface="Arial"/>
              <a:buChar char="•"/>
            </a:pPr>
            <a:r>
              <a:rPr lang="en-US" sz="1400">
                <a:solidFill>
                  <a:srgbClr val="3E312B"/>
                </a:solidFill>
                <a:latin typeface="Arial"/>
                <a:ea typeface="Arial"/>
                <a:cs typeface="Arial"/>
                <a:sym typeface="Arial"/>
              </a:rPr>
              <a:t>Every day, the tip of a glass rod is passed through the fornix</a:t>
            </a:r>
            <a:endParaRPr sz="1400">
              <a:solidFill>
                <a:srgbClr val="3E312B"/>
              </a:solidFill>
              <a:latin typeface="Arial"/>
              <a:ea typeface="Arial"/>
              <a:cs typeface="Arial"/>
              <a:sym typeface="Arial"/>
            </a:endParaRPr>
          </a:p>
          <a:p>
            <a:pPr indent="-450850" lvl="1" marL="914400" rtl="0" algn="l">
              <a:lnSpc>
                <a:spcPct val="80000"/>
              </a:lnSpc>
              <a:spcBef>
                <a:spcPts val="1500"/>
              </a:spcBef>
              <a:spcAft>
                <a:spcPts val="0"/>
              </a:spcAft>
              <a:buSzPts val="1700"/>
              <a:buFont typeface="Arial"/>
              <a:buChar char="•"/>
            </a:pPr>
            <a:r>
              <a:rPr lang="en-US" sz="1400">
                <a:solidFill>
                  <a:srgbClr val="3E312B"/>
                </a:solidFill>
                <a:latin typeface="Arial"/>
                <a:ea typeface="Arial"/>
                <a:cs typeface="Arial"/>
                <a:sym typeface="Arial"/>
              </a:rPr>
              <a:t>Transplantation of oral mucosa</a:t>
            </a:r>
            <a:endParaRPr sz="1400">
              <a:solidFill>
                <a:srgbClr val="3E312B"/>
              </a:solidFill>
              <a:latin typeface="Arial"/>
              <a:ea typeface="Arial"/>
              <a:cs typeface="Arial"/>
              <a:sym typeface="Arial"/>
            </a:endParaRPr>
          </a:p>
          <a:p>
            <a:pPr indent="-450850" lvl="1" marL="914400" rtl="0" algn="l">
              <a:lnSpc>
                <a:spcPct val="80000"/>
              </a:lnSpc>
              <a:spcBef>
                <a:spcPts val="1500"/>
              </a:spcBef>
              <a:spcAft>
                <a:spcPts val="0"/>
              </a:spcAft>
              <a:buSzPts val="1700"/>
              <a:buFont typeface="Arial"/>
              <a:buChar char="•"/>
            </a:pPr>
            <a:r>
              <a:rPr lang="en-US" sz="1400">
                <a:solidFill>
                  <a:srgbClr val="3E312B"/>
                </a:solidFill>
                <a:latin typeface="Arial"/>
                <a:ea typeface="Arial"/>
                <a:cs typeface="Arial"/>
                <a:sym typeface="Arial"/>
              </a:rPr>
              <a:t>Amniotic membranes</a:t>
            </a:r>
            <a:endParaRPr sz="1400">
              <a:solidFill>
                <a:srgbClr val="3E312B"/>
              </a:solidFill>
              <a:latin typeface="Arial"/>
              <a:ea typeface="Arial"/>
              <a:cs typeface="Arial"/>
              <a:sym typeface="Arial"/>
            </a:endParaRPr>
          </a:p>
          <a:p>
            <a:pPr indent="-450850" lvl="1" marL="914400" rtl="0" algn="l">
              <a:lnSpc>
                <a:spcPct val="80000"/>
              </a:lnSpc>
              <a:spcBef>
                <a:spcPts val="1500"/>
              </a:spcBef>
              <a:spcAft>
                <a:spcPts val="0"/>
              </a:spcAft>
              <a:buSzPts val="1700"/>
              <a:buFont typeface="Arial"/>
              <a:buChar char="•"/>
            </a:pPr>
            <a:r>
              <a:rPr lang="en-US" sz="1400">
                <a:solidFill>
                  <a:srgbClr val="3E312B"/>
                </a:solidFill>
                <a:latin typeface="Arial"/>
                <a:ea typeface="Arial"/>
                <a:cs typeface="Arial"/>
                <a:sym typeface="Arial"/>
              </a:rPr>
              <a:t>Keratoplasty may be repeated due to vascularization of the graft for immunological reasons and a disrupted tear film</a:t>
            </a:r>
            <a:endParaRPr sz="1400">
              <a:solidFill>
                <a:srgbClr val="3E312B"/>
              </a:solidFill>
              <a:latin typeface="Arial"/>
              <a:ea typeface="Arial"/>
              <a:cs typeface="Arial"/>
              <a:sym typeface="Arial"/>
            </a:endParaRPr>
          </a:p>
          <a:p>
            <a:pPr indent="0" lvl="0" marL="914400" marR="0" rtl="0" algn="l">
              <a:lnSpc>
                <a:spcPct val="80000"/>
              </a:lnSpc>
              <a:spcBef>
                <a:spcPts val="1500"/>
              </a:spcBef>
              <a:spcAft>
                <a:spcPts val="0"/>
              </a:spcAft>
              <a:buNone/>
            </a:pPr>
            <a:r>
              <a:t/>
            </a:r>
            <a:endParaRPr sz="1400">
              <a:solidFill>
                <a:srgbClr val="3E312B"/>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56"/>
          <p:cNvSpPr txBox="1"/>
          <p:nvPr>
            <p:ph type="title"/>
          </p:nvPr>
        </p:nvSpPr>
        <p:spPr>
          <a:xfrm>
            <a:off x="755650" y="762000"/>
            <a:ext cx="8353425" cy="13716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SzPts val="990"/>
              <a:buNone/>
            </a:pPr>
            <a:r>
              <a:rPr lang="en-US" sz="1879">
                <a:latin typeface="Arial"/>
                <a:ea typeface="Arial"/>
                <a:cs typeface="Arial"/>
                <a:sym typeface="Arial"/>
              </a:rPr>
              <a:t>The third stage of causoma treatment: surgical management of complications</a:t>
            </a:r>
            <a:endParaRPr sz="1879">
              <a:latin typeface="Arial"/>
              <a:ea typeface="Arial"/>
              <a:cs typeface="Arial"/>
              <a:sym typeface="Arial"/>
            </a:endParaRPr>
          </a:p>
          <a:p>
            <a:pPr indent="0" lvl="0" marL="0" rtl="0" algn="l">
              <a:spcBef>
                <a:spcPts val="0"/>
              </a:spcBef>
              <a:spcAft>
                <a:spcPts val="0"/>
              </a:spcAft>
              <a:buSzPts val="990"/>
              <a:buNone/>
            </a:pPr>
            <a:r>
              <a:t/>
            </a:r>
            <a:endParaRPr sz="1879">
              <a:latin typeface="Arial"/>
              <a:ea typeface="Arial"/>
              <a:cs typeface="Arial"/>
              <a:sym typeface="Arial"/>
            </a:endParaRPr>
          </a:p>
          <a:p>
            <a:pPr indent="0" lvl="0" marL="0" rtl="0" algn="l">
              <a:spcBef>
                <a:spcPts val="0"/>
              </a:spcBef>
              <a:spcAft>
                <a:spcPts val="0"/>
              </a:spcAft>
              <a:buSzPts val="990"/>
              <a:buNone/>
            </a:pPr>
            <a:r>
              <a:rPr lang="en-US" sz="1879">
                <a:latin typeface="Arial"/>
                <a:ea typeface="Arial"/>
                <a:cs typeface="Arial"/>
                <a:sym typeface="Arial"/>
              </a:rPr>
              <a:t>  1. early whim. interventions - removal of devitalized tissue</a:t>
            </a:r>
            <a:endParaRPr sz="1879">
              <a:latin typeface="Arial"/>
              <a:ea typeface="Arial"/>
              <a:cs typeface="Arial"/>
              <a:sym typeface="Arial"/>
            </a:endParaRPr>
          </a:p>
          <a:p>
            <a:pPr indent="0" lvl="0" marL="0" rtl="0" algn="l">
              <a:spcBef>
                <a:spcPts val="0"/>
              </a:spcBef>
              <a:spcAft>
                <a:spcPts val="0"/>
              </a:spcAft>
              <a:buSzPts val="990"/>
              <a:buNone/>
            </a:pPr>
            <a:r>
              <a:t/>
            </a:r>
            <a:endParaRPr sz="1879">
              <a:latin typeface="Arial"/>
              <a:ea typeface="Arial"/>
              <a:cs typeface="Arial"/>
              <a:sym typeface="Arial"/>
            </a:endParaRPr>
          </a:p>
          <a:p>
            <a:pPr indent="0" lvl="0" marL="0" rtl="0" algn="l">
              <a:spcBef>
                <a:spcPts val="0"/>
              </a:spcBef>
              <a:spcAft>
                <a:spcPts val="0"/>
              </a:spcAft>
              <a:buSzPts val="990"/>
              <a:buNone/>
            </a:pPr>
            <a:r>
              <a:rPr lang="en-US" sz="1879">
                <a:latin typeface="Arial"/>
                <a:ea typeface="Arial"/>
                <a:cs typeface="Arial"/>
                <a:sym typeface="Arial"/>
              </a:rPr>
              <a:t>  2. late fad. interventions - treatment when smaller or larger scars are formed with the following complications:</a:t>
            </a:r>
            <a:endParaRPr sz="1879">
              <a:latin typeface="Arial"/>
              <a:ea typeface="Arial"/>
              <a:cs typeface="Arial"/>
              <a:sym typeface="Arial"/>
            </a:endParaRPr>
          </a:p>
          <a:p>
            <a:pPr indent="0" lvl="0" marL="0" rtl="0" algn="l">
              <a:lnSpc>
                <a:spcPct val="100000"/>
              </a:lnSpc>
              <a:spcBef>
                <a:spcPts val="0"/>
              </a:spcBef>
              <a:spcAft>
                <a:spcPts val="0"/>
              </a:spcAft>
              <a:buClr>
                <a:schemeClr val="dk1"/>
              </a:buClr>
              <a:buSzPts val="2880"/>
              <a:buFont typeface="Arial"/>
              <a:buNone/>
            </a:pPr>
            <a:r>
              <a:t/>
            </a:r>
            <a:endParaRPr sz="2880">
              <a:latin typeface="Arial"/>
              <a:ea typeface="Arial"/>
              <a:cs typeface="Arial"/>
              <a:sym typeface="Arial"/>
            </a:endParaRPr>
          </a:p>
        </p:txBody>
      </p:sp>
      <p:sp>
        <p:nvSpPr>
          <p:cNvPr id="470" name="Google Shape;470;p56"/>
          <p:cNvSpPr txBox="1"/>
          <p:nvPr>
            <p:ph idx="1" type="body"/>
          </p:nvPr>
        </p:nvSpPr>
        <p:spPr>
          <a:xfrm>
            <a:off x="468312" y="2813050"/>
            <a:ext cx="8135937" cy="364013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Noto Sans Symbols"/>
              <a:buNone/>
            </a:pPr>
            <a:r>
              <a:t/>
            </a:r>
            <a:endParaRPr b="0" i="0" sz="2000" u="none">
              <a:solidFill>
                <a:srgbClr val="3E312B"/>
              </a:solidFill>
              <a:latin typeface="Arial"/>
              <a:ea typeface="Arial"/>
              <a:cs typeface="Arial"/>
              <a:sym typeface="Arial"/>
            </a:endParaRPr>
          </a:p>
          <a:p>
            <a:pPr indent="-469900" lvl="1" marL="914400" rtl="0" algn="l">
              <a:spcBef>
                <a:spcPts val="1500"/>
              </a:spcBef>
              <a:spcAft>
                <a:spcPts val="0"/>
              </a:spcAft>
              <a:buSzPts val="2000"/>
              <a:buAutoNum type="arabicPeriod"/>
            </a:pPr>
            <a:r>
              <a:rPr i="1" lang="en-US">
                <a:latin typeface="Arial"/>
                <a:ea typeface="Arial"/>
                <a:cs typeface="Arial"/>
                <a:sym typeface="Arial"/>
              </a:rPr>
              <a:t>Entrorium, ectropium</a:t>
            </a:r>
            <a:endParaRPr i="1">
              <a:latin typeface="Arial"/>
              <a:ea typeface="Arial"/>
              <a:cs typeface="Arial"/>
              <a:sym typeface="Arial"/>
            </a:endParaRPr>
          </a:p>
          <a:p>
            <a:pPr indent="-469900" lvl="1" marL="914400" rtl="0" algn="l">
              <a:spcBef>
                <a:spcPts val="1500"/>
              </a:spcBef>
              <a:spcAft>
                <a:spcPts val="0"/>
              </a:spcAft>
              <a:buSzPts val="2000"/>
              <a:buAutoNum type="arabicPeriod"/>
            </a:pPr>
            <a:r>
              <a:rPr i="1" lang="en-US">
                <a:latin typeface="Arial"/>
                <a:ea typeface="Arial"/>
                <a:cs typeface="Arial"/>
                <a:sym typeface="Arial"/>
              </a:rPr>
              <a:t>Trichiasis</a:t>
            </a:r>
            <a:endParaRPr i="1">
              <a:latin typeface="Arial"/>
              <a:ea typeface="Arial"/>
              <a:cs typeface="Arial"/>
              <a:sym typeface="Arial"/>
            </a:endParaRPr>
          </a:p>
          <a:p>
            <a:pPr indent="-469900" lvl="1" marL="914400" rtl="0" algn="l">
              <a:spcBef>
                <a:spcPts val="1500"/>
              </a:spcBef>
              <a:spcAft>
                <a:spcPts val="0"/>
              </a:spcAft>
              <a:buSzPts val="2000"/>
              <a:buAutoNum type="arabicPeriod"/>
            </a:pPr>
            <a:r>
              <a:rPr i="1" lang="en-US">
                <a:latin typeface="Arial"/>
                <a:ea typeface="Arial"/>
                <a:cs typeface="Arial"/>
                <a:sym typeface="Arial"/>
              </a:rPr>
              <a:t>Symblepharon</a:t>
            </a:r>
            <a:endParaRPr i="1">
              <a:latin typeface="Arial"/>
              <a:ea typeface="Arial"/>
              <a:cs typeface="Arial"/>
              <a:sym typeface="Arial"/>
            </a:endParaRPr>
          </a:p>
          <a:p>
            <a:pPr indent="-469900" lvl="1" marL="914400" rtl="0" algn="l">
              <a:spcBef>
                <a:spcPts val="1500"/>
              </a:spcBef>
              <a:spcAft>
                <a:spcPts val="0"/>
              </a:spcAft>
              <a:buSzPts val="2000"/>
              <a:buAutoNum type="arabicPeriod"/>
            </a:pPr>
            <a:r>
              <a:rPr i="1" lang="en-US">
                <a:latin typeface="Arial"/>
                <a:ea typeface="Arial"/>
                <a:cs typeface="Arial"/>
                <a:sym typeface="Arial"/>
              </a:rPr>
              <a:t>Sorneosymblepharon</a:t>
            </a:r>
            <a:endParaRPr i="1">
              <a:latin typeface="Arial"/>
              <a:ea typeface="Arial"/>
              <a:cs typeface="Arial"/>
              <a:sym typeface="Arial"/>
            </a:endParaRPr>
          </a:p>
          <a:p>
            <a:pPr indent="-469900" lvl="1" marL="914400" rtl="0" algn="l">
              <a:spcBef>
                <a:spcPts val="1500"/>
              </a:spcBef>
              <a:spcAft>
                <a:spcPts val="0"/>
              </a:spcAft>
              <a:buSzPts val="2000"/>
              <a:buAutoNum type="arabicPeriod"/>
            </a:pPr>
            <a:r>
              <a:rPr i="1" lang="en-US">
                <a:latin typeface="Arial"/>
                <a:ea typeface="Arial"/>
                <a:cs typeface="Arial"/>
                <a:sym typeface="Arial"/>
              </a:rPr>
              <a:t>Ankyloblepharon</a:t>
            </a:r>
            <a:endParaRPr i="1">
              <a:latin typeface="Arial"/>
              <a:ea typeface="Arial"/>
              <a:cs typeface="Arial"/>
              <a:sym typeface="Arial"/>
            </a:endParaRPr>
          </a:p>
          <a:p>
            <a:pPr indent="-469900" lvl="1" marL="914400" rtl="0" algn="l">
              <a:spcBef>
                <a:spcPts val="1500"/>
              </a:spcBef>
              <a:spcAft>
                <a:spcPts val="0"/>
              </a:spcAft>
              <a:buSzPts val="2000"/>
              <a:buAutoNum type="arabicPeriod"/>
            </a:pPr>
            <a:r>
              <a:rPr i="1" lang="en-US">
                <a:latin typeface="Arial"/>
                <a:ea typeface="Arial"/>
                <a:cs typeface="Arial"/>
                <a:sym typeface="Arial"/>
              </a:rPr>
              <a:t>Leucoma corneae vascularisatum </a:t>
            </a:r>
            <a:endParaRPr i="1">
              <a:latin typeface="Arial"/>
              <a:ea typeface="Arial"/>
              <a:cs typeface="Arial"/>
              <a:sym typeface="Arial"/>
            </a:endParaRPr>
          </a:p>
          <a:p>
            <a:pPr indent="0" lvl="0" marL="0" marR="0" rtl="0" algn="l">
              <a:lnSpc>
                <a:spcPct val="100000"/>
              </a:lnSpc>
              <a:spcBef>
                <a:spcPts val="1500"/>
              </a:spcBef>
              <a:spcAft>
                <a:spcPts val="0"/>
              </a:spcAft>
              <a:buNone/>
            </a:pPr>
            <a:r>
              <a:t/>
            </a:r>
            <a:endParaRPr i="1">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graphicFrame>
        <p:nvGraphicFramePr>
          <p:cNvPr id="475" name="Google Shape;475;p57"/>
          <p:cNvGraphicFramePr/>
          <p:nvPr/>
        </p:nvGraphicFramePr>
        <p:xfrm>
          <a:off x="107950" y="2924175"/>
          <a:ext cx="3000000" cy="3000000"/>
        </p:xfrm>
        <a:graphic>
          <a:graphicData uri="http://schemas.openxmlformats.org/drawingml/2006/table">
            <a:tbl>
              <a:tblPr>
                <a:noFill/>
                <a:tableStyleId>{98B2EF09-F42E-447F-A71D-453E012A4125}</a:tableStyleId>
              </a:tblPr>
              <a:tblGrid>
                <a:gridCol w="1806575"/>
                <a:gridCol w="2498725"/>
                <a:gridCol w="2154225"/>
                <a:gridCol w="2505075"/>
              </a:tblGrid>
              <a:tr h="371475">
                <a:tc>
                  <a:txBody>
                    <a:bodyPr/>
                    <a:lstStyle/>
                    <a:p>
                      <a:pPr indent="0" lvl="0" marL="0" marR="0" rtl="0" algn="l">
                        <a:lnSpc>
                          <a:spcPct val="100000"/>
                        </a:lnSpc>
                        <a:spcBef>
                          <a:spcPts val="0"/>
                        </a:spcBef>
                        <a:spcAft>
                          <a:spcPts val="0"/>
                        </a:spcAft>
                        <a:buClr>
                          <a:srgbClr val="FFFFFF"/>
                        </a:buClr>
                        <a:buSzPts val="1800"/>
                        <a:buFont typeface="Garamond"/>
                        <a:buNone/>
                      </a:pPr>
                      <a:r>
                        <a:rPr b="1" lang="en-US" sz="1800">
                          <a:solidFill>
                            <a:srgbClr val="FFFFFF"/>
                          </a:solidFill>
                          <a:latin typeface="Garamond"/>
                          <a:ea typeface="Garamond"/>
                          <a:cs typeface="Garamond"/>
                          <a:sym typeface="Garamond"/>
                        </a:rPr>
                        <a:t>gradation</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0" algn="l">
                        <a:lnSpc>
                          <a:spcPct val="100000"/>
                        </a:lnSpc>
                        <a:spcBef>
                          <a:spcPts val="0"/>
                        </a:spcBef>
                        <a:spcAft>
                          <a:spcPts val="0"/>
                        </a:spcAft>
                        <a:buClr>
                          <a:srgbClr val="FFFFFF"/>
                        </a:buClr>
                        <a:buSzPts val="1800"/>
                        <a:buFont typeface="Garamond"/>
                        <a:buNone/>
                      </a:pPr>
                      <a:r>
                        <a:rPr b="1" lang="en-US" sz="1800">
                          <a:solidFill>
                            <a:srgbClr val="FFFFFF"/>
                          </a:solidFill>
                          <a:latin typeface="Garamond"/>
                          <a:ea typeface="Garamond"/>
                          <a:cs typeface="Garamond"/>
                          <a:sym typeface="Garamond"/>
                        </a:rPr>
                        <a:t>conjunctiva</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0" algn="l">
                        <a:lnSpc>
                          <a:spcPct val="100000"/>
                        </a:lnSpc>
                        <a:spcBef>
                          <a:spcPts val="0"/>
                        </a:spcBef>
                        <a:spcAft>
                          <a:spcPts val="0"/>
                        </a:spcAft>
                        <a:buClr>
                          <a:srgbClr val="FFFFFF"/>
                        </a:buClr>
                        <a:buSzPts val="1800"/>
                        <a:buFont typeface="Garamond"/>
                        <a:buNone/>
                      </a:pPr>
                      <a:r>
                        <a:rPr b="1" lang="en-US" sz="1800">
                          <a:solidFill>
                            <a:srgbClr val="FFFFFF"/>
                          </a:solidFill>
                          <a:latin typeface="Garamond"/>
                          <a:ea typeface="Garamond"/>
                          <a:cs typeface="Garamond"/>
                          <a:sym typeface="Garamond"/>
                        </a:rPr>
                        <a:t>cornea</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0" algn="l">
                        <a:lnSpc>
                          <a:spcPct val="100000"/>
                        </a:lnSpc>
                        <a:spcBef>
                          <a:spcPts val="0"/>
                        </a:spcBef>
                        <a:spcAft>
                          <a:spcPts val="0"/>
                        </a:spcAft>
                        <a:buClr>
                          <a:srgbClr val="FFFFFF"/>
                        </a:buClr>
                        <a:buSzPts val="1800"/>
                        <a:buFont typeface="Garamond"/>
                        <a:buNone/>
                      </a:pPr>
                      <a:r>
                        <a:rPr b="1" lang="en-US" sz="1800">
                          <a:solidFill>
                            <a:srgbClr val="FFFFFF"/>
                          </a:solidFill>
                          <a:latin typeface="Garamond"/>
                          <a:ea typeface="Garamond"/>
                          <a:cs typeface="Garamond"/>
                          <a:sym typeface="Garamond"/>
                        </a:rPr>
                        <a:t>prognosis</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r>
              <a:tr h="639750">
                <a:tc>
                  <a:txBody>
                    <a:bodyPr/>
                    <a:lstStyle/>
                    <a:p>
                      <a:pPr indent="0" lvl="0" marL="0" marR="0" rtl="0" algn="l">
                        <a:lnSpc>
                          <a:spcPct val="100000"/>
                        </a:lnSpc>
                        <a:spcBef>
                          <a:spcPts val="0"/>
                        </a:spcBef>
                        <a:spcAft>
                          <a:spcPts val="0"/>
                        </a:spcAft>
                        <a:buClr>
                          <a:srgbClr val="534239"/>
                        </a:buClr>
                        <a:buSzPts val="2400"/>
                        <a:buFont typeface="Garamond"/>
                        <a:buNone/>
                      </a:pPr>
                      <a:r>
                        <a:rPr b="1" lang="en-US" sz="2400">
                          <a:solidFill>
                            <a:srgbClr val="534239"/>
                          </a:solidFill>
                          <a:latin typeface="Garamond"/>
                          <a:ea typeface="Garamond"/>
                          <a:cs typeface="Garamond"/>
                          <a:sym typeface="Garamond"/>
                        </a:rPr>
                        <a:t>first</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hyperemia</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Blurring of epithelium</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Good</a:t>
                      </a:r>
                      <a:endParaRPr/>
                    </a:p>
                    <a:p>
                      <a:pPr indent="0" lvl="0" marL="0" marR="0" rtl="0" algn="l">
                        <a:lnSpc>
                          <a:spcPct val="100000"/>
                        </a:lnSpc>
                        <a:spcBef>
                          <a:spcPts val="0"/>
                        </a:spcBef>
                        <a:spcAft>
                          <a:spcPts val="0"/>
                        </a:spcAft>
                        <a:buClr>
                          <a:srgbClr val="534239"/>
                        </a:buClr>
                        <a:buSzPts val="1800"/>
                        <a:buFont typeface="Garamond"/>
                        <a:buNone/>
                      </a:pPr>
                      <a:r>
                        <a:rPr b="0" i="1" lang="en-US" sz="1800" u="none">
                          <a:solidFill>
                            <a:srgbClr val="534239"/>
                          </a:solidFill>
                          <a:latin typeface="Garamond"/>
                          <a:ea typeface="Garamond"/>
                          <a:cs typeface="Garamond"/>
                          <a:sym typeface="Garamond"/>
                        </a:rPr>
                        <a:t>Restitutio ad integrum </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r>
              <a:tr h="1189025">
                <a:tc>
                  <a:txBody>
                    <a:bodyPr/>
                    <a:lstStyle/>
                    <a:p>
                      <a:pPr indent="0" lvl="0" marL="0" marR="0" rtl="0" algn="l">
                        <a:lnSpc>
                          <a:spcPct val="100000"/>
                        </a:lnSpc>
                        <a:spcBef>
                          <a:spcPts val="0"/>
                        </a:spcBef>
                        <a:spcAft>
                          <a:spcPts val="0"/>
                        </a:spcAft>
                        <a:buClr>
                          <a:srgbClr val="534239"/>
                        </a:buClr>
                        <a:buSzPts val="2400"/>
                        <a:buFont typeface="Garamond"/>
                        <a:buNone/>
                      </a:pPr>
                      <a:r>
                        <a:rPr b="1" lang="en-US" sz="2400">
                          <a:solidFill>
                            <a:srgbClr val="534239"/>
                          </a:solidFill>
                          <a:latin typeface="Garamond"/>
                          <a:ea typeface="Garamond"/>
                          <a:cs typeface="Garamond"/>
                          <a:sym typeface="Garamond"/>
                        </a:rPr>
                        <a:t>second</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chemosis or </a:t>
                      </a:r>
                      <a:r>
                        <a:rPr lang="en-US" sz="1800">
                          <a:solidFill>
                            <a:srgbClr val="534239"/>
                          </a:solidFill>
                          <a:latin typeface="Garamond"/>
                          <a:ea typeface="Garamond"/>
                          <a:cs typeface="Garamond"/>
                          <a:sym typeface="Garamond"/>
                        </a:rPr>
                        <a:t>intermittent</a:t>
                      </a:r>
                      <a:r>
                        <a:rPr lang="en-US" sz="1800">
                          <a:solidFill>
                            <a:srgbClr val="534239"/>
                          </a:solidFill>
                          <a:latin typeface="Garamond"/>
                          <a:ea typeface="Garamond"/>
                          <a:cs typeface="Garamond"/>
                          <a:sym typeface="Garamond"/>
                        </a:rPr>
                        <a:t> </a:t>
                      </a:r>
                      <a:r>
                        <a:rPr lang="en-US" sz="1800">
                          <a:solidFill>
                            <a:srgbClr val="534239"/>
                          </a:solidFill>
                          <a:latin typeface="Garamond"/>
                          <a:ea typeface="Garamond"/>
                          <a:cs typeface="Garamond"/>
                          <a:sym typeface="Garamond"/>
                        </a:rPr>
                        <a:t>ischemia</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c>
                  <a:txBody>
                    <a:bodyPr/>
                    <a:lstStyle/>
                    <a:p>
                      <a:pPr indent="0" lvl="0" marL="0" rtl="0" algn="l">
                        <a:spcBef>
                          <a:spcPts val="0"/>
                        </a:spcBef>
                        <a:spcAft>
                          <a:spcPts val="0"/>
                        </a:spcAft>
                        <a:buNone/>
                      </a:pPr>
                      <a:r>
                        <a:rPr lang="en-US" sz="1800">
                          <a:solidFill>
                            <a:srgbClr val="534239"/>
                          </a:solidFill>
                          <a:latin typeface="Garamond"/>
                          <a:ea typeface="Garamond"/>
                          <a:cs typeface="Garamond"/>
                          <a:sym typeface="Garamond"/>
                        </a:rPr>
                        <a:t>Erosion</a:t>
                      </a:r>
                      <a:endParaRPr sz="1800">
                        <a:solidFill>
                          <a:srgbClr val="534239"/>
                        </a:solidFill>
                        <a:latin typeface="Garamond"/>
                        <a:ea typeface="Garamond"/>
                        <a:cs typeface="Garamond"/>
                        <a:sym typeface="Garamond"/>
                      </a:endParaRPr>
                    </a:p>
                    <a:p>
                      <a:pPr indent="0" lvl="0" marL="0" rtl="0" algn="l">
                        <a:spcBef>
                          <a:spcPts val="0"/>
                        </a:spcBef>
                        <a:spcAft>
                          <a:spcPts val="0"/>
                        </a:spcAft>
                        <a:buNone/>
                      </a:pPr>
                      <a:r>
                        <a:rPr lang="en-US" sz="1800">
                          <a:solidFill>
                            <a:srgbClr val="534239"/>
                          </a:solidFill>
                          <a:latin typeface="Garamond"/>
                          <a:ea typeface="Garamond"/>
                          <a:cs typeface="Garamond"/>
                          <a:sym typeface="Garamond"/>
                        </a:rPr>
                        <a:t>Opacity of the superficial stroma</a:t>
                      </a:r>
                      <a:endParaRPr sz="1800">
                        <a:solidFill>
                          <a:srgbClr val="534239"/>
                        </a:solidFill>
                        <a:latin typeface="Garamond"/>
                        <a:ea typeface="Garamond"/>
                        <a:cs typeface="Garamond"/>
                        <a:sym typeface="Garamond"/>
                      </a:endParaRPr>
                    </a:p>
                    <a:p>
                      <a:pPr indent="0" lvl="0" marL="0" marR="0" rtl="0" algn="l">
                        <a:lnSpc>
                          <a:spcPct val="100000"/>
                        </a:lnSpc>
                        <a:spcBef>
                          <a:spcPts val="0"/>
                        </a:spcBef>
                        <a:spcAft>
                          <a:spcPts val="0"/>
                        </a:spcAft>
                        <a:buClr>
                          <a:srgbClr val="534239"/>
                        </a:buClr>
                        <a:buSzPts val="1800"/>
                        <a:buFont typeface="Garamond"/>
                        <a:buNone/>
                      </a:pPr>
                      <a:r>
                        <a:t/>
                      </a:r>
                      <a:endParaRPr sz="1800">
                        <a:solidFill>
                          <a:srgbClr val="534239"/>
                        </a:solidFill>
                        <a:latin typeface="Garamond"/>
                        <a:ea typeface="Garamond"/>
                        <a:cs typeface="Garamond"/>
                        <a:sym typeface="Garamond"/>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Lesser consequences remain</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EECEC"/>
                    </a:solidFill>
                  </a:tcPr>
                </a:tc>
              </a:tr>
              <a:tr h="914400">
                <a:tc>
                  <a:txBody>
                    <a:bodyPr/>
                    <a:lstStyle/>
                    <a:p>
                      <a:pPr indent="0" lvl="0" marL="0" marR="0" rtl="0" algn="l">
                        <a:lnSpc>
                          <a:spcPct val="100000"/>
                        </a:lnSpc>
                        <a:spcBef>
                          <a:spcPts val="0"/>
                        </a:spcBef>
                        <a:spcAft>
                          <a:spcPts val="0"/>
                        </a:spcAft>
                        <a:buClr>
                          <a:srgbClr val="534239"/>
                        </a:buClr>
                        <a:buSzPts val="2400"/>
                        <a:buFont typeface="Garamond"/>
                        <a:buNone/>
                      </a:pPr>
                      <a:r>
                        <a:rPr b="1" lang="en-US" sz="2400">
                          <a:solidFill>
                            <a:srgbClr val="534239"/>
                          </a:solidFill>
                          <a:latin typeface="Garamond"/>
                          <a:ea typeface="Garamond"/>
                          <a:cs typeface="Garamond"/>
                          <a:sym typeface="Garamond"/>
                        </a:rPr>
                        <a:t>third</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ischemia or necrosis</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FF0000"/>
                        </a:buClr>
                        <a:buSzPts val="1800"/>
                        <a:buFont typeface="Garamond"/>
                        <a:buNone/>
                      </a:pPr>
                      <a:r>
                        <a:rPr lang="en-US" sz="1800">
                          <a:solidFill>
                            <a:srgbClr val="FF0000"/>
                          </a:solidFill>
                          <a:latin typeface="Garamond"/>
                          <a:ea typeface="Garamond"/>
                          <a:cs typeface="Garamond"/>
                          <a:sym typeface="Garamond"/>
                        </a:rPr>
                        <a:t>Necrosis Complete opacification</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c>
                  <a:txBody>
                    <a:bodyPr/>
                    <a:lstStyle/>
                    <a:p>
                      <a:pPr indent="0" lvl="0" marL="0" marR="0" rtl="0" algn="l">
                        <a:lnSpc>
                          <a:spcPct val="100000"/>
                        </a:lnSpc>
                        <a:spcBef>
                          <a:spcPts val="0"/>
                        </a:spcBef>
                        <a:spcAft>
                          <a:spcPts val="0"/>
                        </a:spcAft>
                        <a:buClr>
                          <a:srgbClr val="534239"/>
                        </a:buClr>
                        <a:buSzPts val="1800"/>
                        <a:buFont typeface="Garamond"/>
                        <a:buNone/>
                      </a:pPr>
                      <a:r>
                        <a:rPr lang="en-US" sz="1800">
                          <a:solidFill>
                            <a:srgbClr val="534239"/>
                          </a:solidFill>
                          <a:latin typeface="Garamond"/>
                          <a:ea typeface="Garamond"/>
                          <a:cs typeface="Garamond"/>
                          <a:sym typeface="Garamond"/>
                        </a:rPr>
                        <a:t>Bad</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BD8D6"/>
                    </a:solidFill>
                  </a:tcPr>
                </a:tc>
              </a:tr>
            </a:tbl>
          </a:graphicData>
        </a:graphic>
      </p:graphicFrame>
      <p:sp>
        <p:nvSpPr>
          <p:cNvPr id="476" name="Google Shape;476;p57"/>
          <p:cNvSpPr txBox="1"/>
          <p:nvPr/>
        </p:nvSpPr>
        <p:spPr>
          <a:xfrm>
            <a:off x="323850" y="1412875"/>
            <a:ext cx="8353500" cy="16623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b="1" lang="en-US" sz="1700">
                <a:solidFill>
                  <a:schemeClr val="dk1"/>
                </a:solidFill>
              </a:rPr>
              <a:t>Clinical picture: pain, epiphora, photophobia. Other changes depend on the severity of the injury.</a:t>
            </a:r>
            <a:endParaRPr b="1" sz="1700">
              <a:solidFill>
                <a:schemeClr val="dk1"/>
              </a:solidFill>
            </a:endParaRPr>
          </a:p>
          <a:p>
            <a:pPr indent="0" lvl="0" marL="0" rtl="0" algn="l">
              <a:spcBef>
                <a:spcPts val="0"/>
              </a:spcBef>
              <a:spcAft>
                <a:spcPts val="0"/>
              </a:spcAft>
              <a:buNone/>
            </a:pPr>
            <a:r>
              <a:rPr b="1" lang="en-US" sz="1700">
                <a:solidFill>
                  <a:schemeClr val="dk1"/>
                </a:solidFill>
              </a:rPr>
              <a:t>  In relation to the severity of eye burns, they are divided into three degrees.</a:t>
            </a:r>
            <a:endParaRPr b="1" sz="1700">
              <a:solidFill>
                <a:schemeClr val="dk1"/>
              </a:solidFill>
            </a:endParaRPr>
          </a:p>
          <a:p>
            <a:pPr indent="0" lvl="0" marL="0" rtl="0" algn="l">
              <a:spcBef>
                <a:spcPts val="0"/>
              </a:spcBef>
              <a:spcAft>
                <a:spcPts val="0"/>
              </a:spcAft>
              <a:buNone/>
            </a:pPr>
            <a:r>
              <a:rPr b="1" lang="en-US" sz="1700">
                <a:solidFill>
                  <a:schemeClr val="dk1"/>
                </a:solidFill>
              </a:rPr>
              <a:t>  Criteria for assessing severity: 1. transparency of the cornea</a:t>
            </a:r>
            <a:endParaRPr b="1" sz="1700">
              <a:solidFill>
                <a:schemeClr val="dk1"/>
              </a:solidFill>
            </a:endParaRPr>
          </a:p>
          <a:p>
            <a:pPr indent="0" lvl="0" marL="0" rtl="0" algn="l">
              <a:spcBef>
                <a:spcPts val="0"/>
              </a:spcBef>
              <a:spcAft>
                <a:spcPts val="0"/>
              </a:spcAft>
              <a:buNone/>
            </a:pPr>
            <a:r>
              <a:rPr b="1" lang="en-US" sz="1700">
                <a:solidFill>
                  <a:schemeClr val="dk1"/>
                </a:solidFill>
              </a:rPr>
              <a:t>2. extent of limbal ischemia</a:t>
            </a:r>
            <a:endParaRPr b="1" sz="1700">
              <a:solidFill>
                <a:schemeClr val="dk1"/>
              </a:solidFill>
            </a:endParaRPr>
          </a:p>
          <a:p>
            <a:pPr indent="0" lvl="0" marL="0" marR="0" rtl="0" algn="l">
              <a:lnSpc>
                <a:spcPct val="100000"/>
              </a:lnSpc>
              <a:spcBef>
                <a:spcPts val="0"/>
              </a:spcBef>
              <a:spcAft>
                <a:spcPts val="0"/>
              </a:spcAft>
              <a:buClr>
                <a:schemeClr val="dk1"/>
              </a:buClr>
              <a:buSzPts val="1800"/>
              <a:buFont typeface="Arial"/>
              <a:buNone/>
            </a:pPr>
            <a:r>
              <a:t/>
            </a:r>
            <a:endParaRPr b="1" sz="1700">
              <a:solidFill>
                <a:schemeClr val="dk1"/>
              </a:solidFill>
            </a:endParaRPr>
          </a:p>
        </p:txBody>
      </p:sp>
      <p:sp>
        <p:nvSpPr>
          <p:cNvPr id="477" name="Google Shape;477;p57"/>
          <p:cNvSpPr txBox="1"/>
          <p:nvPr/>
        </p:nvSpPr>
        <p:spPr>
          <a:xfrm>
            <a:off x="971550" y="44450"/>
            <a:ext cx="72723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3200"/>
              <a:buFont typeface="Arial"/>
              <a:buNone/>
            </a:pPr>
            <a:r>
              <a:rPr b="1" lang="en-US" sz="3200">
                <a:solidFill>
                  <a:schemeClr val="dk1"/>
                </a:solidFill>
              </a:rPr>
              <a:t>Eye burns</a:t>
            </a:r>
            <a:r>
              <a:rPr b="1" i="0" lang="en-US" sz="3200" u="none">
                <a:solidFill>
                  <a:schemeClr val="dk1"/>
                </a:solidFill>
                <a:latin typeface="Arial"/>
                <a:ea typeface="Arial"/>
                <a:cs typeface="Arial"/>
                <a:sym typeface="Arial"/>
              </a:rPr>
              <a:t>(combustio oculi)</a:t>
            </a:r>
            <a:endParaRPr/>
          </a:p>
        </p:txBody>
      </p:sp>
      <p:sp>
        <p:nvSpPr>
          <p:cNvPr id="478" name="Google Shape;478;p57"/>
          <p:cNvSpPr txBox="1"/>
          <p:nvPr/>
        </p:nvSpPr>
        <p:spPr>
          <a:xfrm>
            <a:off x="406400" y="6021387"/>
            <a:ext cx="8486700" cy="923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Garamond"/>
              <a:buNone/>
            </a:pPr>
            <a:r>
              <a:rPr lang="en-US" sz="1800">
                <a:solidFill>
                  <a:schemeClr val="dk1"/>
                </a:solidFill>
                <a:latin typeface="Garamond"/>
                <a:ea typeface="Garamond"/>
                <a:cs typeface="Garamond"/>
                <a:sym typeface="Garamond"/>
              </a:rPr>
              <a:t>Complications: entropium cum trichiasis, symblepharon, corneosymblepharon, ankyloblepharon, leucoma corneae, "Ulcus corneae" which can easily perforate and lead to "phtisis bulbi"</a:t>
            </a:r>
            <a:endParaRPr/>
          </a:p>
        </p:txBody>
      </p:sp>
      <p:sp>
        <p:nvSpPr>
          <p:cNvPr id="479" name="Google Shape;479;p57"/>
          <p:cNvSpPr txBox="1"/>
          <p:nvPr/>
        </p:nvSpPr>
        <p:spPr>
          <a:xfrm>
            <a:off x="384175" y="581025"/>
            <a:ext cx="8682000" cy="8157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b="1" lang="en-US" sz="1200">
                <a:solidFill>
                  <a:schemeClr val="dk1"/>
                </a:solidFill>
              </a:rPr>
              <a:t>Definition: injuries are caused by the effect of a thermal agent of different aggregate state,</a:t>
            </a:r>
            <a:endParaRPr b="1" sz="1200">
              <a:solidFill>
                <a:schemeClr val="dk1"/>
              </a:solidFill>
            </a:endParaRPr>
          </a:p>
          <a:p>
            <a:pPr indent="0" lvl="0" marL="0" rtl="0" algn="l">
              <a:spcBef>
                <a:spcPts val="0"/>
              </a:spcBef>
              <a:spcAft>
                <a:spcPts val="0"/>
              </a:spcAft>
              <a:buNone/>
            </a:pPr>
            <a:r>
              <a:rPr b="1" lang="en-US" sz="1200">
                <a:solidFill>
                  <a:schemeClr val="dk1"/>
                </a:solidFill>
              </a:rPr>
              <a:t>gaseous (steam), liquid (water, oil) and solid (hot and molten metals),</a:t>
            </a:r>
            <a:endParaRPr b="1" sz="1200">
              <a:solidFill>
                <a:schemeClr val="dk1"/>
              </a:solidFill>
            </a:endParaRPr>
          </a:p>
          <a:p>
            <a:pPr indent="0" lvl="0" marL="0" rtl="0" algn="l">
              <a:spcBef>
                <a:spcPts val="0"/>
              </a:spcBef>
              <a:spcAft>
                <a:spcPts val="0"/>
              </a:spcAft>
              <a:buNone/>
            </a:pPr>
            <a:r>
              <a:rPr b="1" lang="en-US" sz="1200">
                <a:solidFill>
                  <a:schemeClr val="dk1"/>
                </a:solidFill>
              </a:rPr>
              <a:t>where the cornea and pupil are affected, but also other parts of the eye, most often the eyelids</a:t>
            </a:r>
            <a:endParaRPr b="1" sz="1200">
              <a:solidFill>
                <a:schemeClr val="dk1"/>
              </a:solidFill>
            </a:endParaRPr>
          </a:p>
          <a:p>
            <a:pPr indent="0" lvl="0" marL="0" marR="0" rtl="0" algn="l">
              <a:lnSpc>
                <a:spcPct val="100000"/>
              </a:lnSpc>
              <a:spcBef>
                <a:spcPts val="0"/>
              </a:spcBef>
              <a:spcAft>
                <a:spcPts val="0"/>
              </a:spcAft>
              <a:buClr>
                <a:schemeClr val="dk1"/>
              </a:buClr>
              <a:buSzPts val="1600"/>
              <a:buFont typeface="Arial"/>
              <a:buNone/>
            </a:pPr>
            <a:r>
              <a:t/>
            </a:r>
            <a:endParaRPr b="1" sz="1100">
              <a:solidFill>
                <a:schemeClr val="dk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58"/>
          <p:cNvSpPr txBox="1"/>
          <p:nvPr>
            <p:ph type="title"/>
          </p:nvPr>
        </p:nvSpPr>
        <p:spPr>
          <a:xfrm>
            <a:off x="395287" y="-246062"/>
            <a:ext cx="8353425" cy="13716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2800"/>
              <a:buFont typeface="Arial"/>
              <a:buNone/>
            </a:pPr>
            <a:r>
              <a:rPr lang="en-US" sz="2800">
                <a:latin typeface="Arial"/>
                <a:ea typeface="Arial"/>
                <a:cs typeface="Arial"/>
                <a:sym typeface="Arial"/>
              </a:rPr>
              <a:t>Medicinal and surgical therapy</a:t>
            </a:r>
            <a:endParaRPr/>
          </a:p>
        </p:txBody>
      </p:sp>
      <p:sp>
        <p:nvSpPr>
          <p:cNvPr id="485" name="Google Shape;485;p58"/>
          <p:cNvSpPr txBox="1"/>
          <p:nvPr>
            <p:ph idx="4294967295" type="body"/>
          </p:nvPr>
        </p:nvSpPr>
        <p:spPr>
          <a:xfrm>
            <a:off x="251520" y="908720"/>
            <a:ext cx="9145016" cy="5904656"/>
          </a:xfrm>
          <a:prstGeom prst="rect">
            <a:avLst/>
          </a:prstGeom>
          <a:noFill/>
          <a:ln>
            <a:noFill/>
          </a:ln>
        </p:spPr>
        <p:txBody>
          <a:bodyPr anchorCtr="0" anchor="t" bIns="45700" lIns="91425" spcFirstLastPara="1" rIns="91425" wrap="square" tIns="45700">
            <a:normAutofit fontScale="85000" lnSpcReduction="20000"/>
          </a:bodyPr>
          <a:lstStyle/>
          <a:p>
            <a:pPr indent="0" lvl="0" marL="0" marR="0" rtl="0" algn="l">
              <a:lnSpc>
                <a:spcPct val="100000"/>
              </a:lnSpc>
              <a:spcBef>
                <a:spcPts val="0"/>
              </a:spcBef>
              <a:spcAft>
                <a:spcPts val="0"/>
              </a:spcAft>
              <a:buClr>
                <a:srgbClr val="FF0000"/>
              </a:buClr>
              <a:buSzPct val="100000"/>
              <a:buFont typeface="Noto Sans Symbols"/>
              <a:buNone/>
            </a:pPr>
            <a:r>
              <a:rPr b="1" lang="en-US">
                <a:solidFill>
                  <a:srgbClr val="FF0000"/>
                </a:solidFill>
                <a:latin typeface="Arial"/>
                <a:ea typeface="Arial"/>
                <a:cs typeface="Arial"/>
                <a:sym typeface="Arial"/>
              </a:rPr>
              <a:t>First aid</a:t>
            </a:r>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First local anesthetic, then</a:t>
            </a:r>
            <a:endParaRPr sz="1800">
              <a:latin typeface="Arial"/>
              <a:ea typeface="Arial"/>
              <a:cs typeface="Arial"/>
              <a:sym typeface="Arial"/>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Washing with physiological solution or sterile 3% boric acid</a:t>
            </a:r>
            <a:endParaRPr sz="1800">
              <a:latin typeface="Arial"/>
              <a:ea typeface="Arial"/>
              <a:cs typeface="Arial"/>
              <a:sym typeface="Arial"/>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Mydriatic – prevent synechiae</a:t>
            </a:r>
            <a:endParaRPr sz="1800">
              <a:latin typeface="Arial"/>
              <a:ea typeface="Arial"/>
              <a:cs typeface="Arial"/>
              <a:sym typeface="Arial"/>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Antibiotic ointment - infection</a:t>
            </a:r>
            <a:endParaRPr sz="1800">
              <a:latin typeface="Arial"/>
              <a:ea typeface="Arial"/>
              <a:cs typeface="Arial"/>
              <a:sym typeface="Arial"/>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Ascorbite (vit C)</a:t>
            </a:r>
            <a:endParaRPr sz="1800">
              <a:latin typeface="Arial"/>
              <a:ea typeface="Arial"/>
              <a:cs typeface="Arial"/>
              <a:sym typeface="Arial"/>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Oil solution A and D</a:t>
            </a:r>
            <a:endParaRPr sz="1800">
              <a:latin typeface="Arial"/>
              <a:ea typeface="Arial"/>
              <a:cs typeface="Arial"/>
              <a:sym typeface="Arial"/>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Vasodilators</a:t>
            </a:r>
            <a:endParaRPr sz="1800">
              <a:latin typeface="Arial"/>
              <a:ea typeface="Arial"/>
              <a:cs typeface="Arial"/>
              <a:sym typeface="Arial"/>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Surgical treatment in the initial stage - only in the most severe cases:</a:t>
            </a:r>
            <a:endParaRPr sz="1800">
              <a:latin typeface="Arial"/>
              <a:ea typeface="Arial"/>
              <a:cs typeface="Arial"/>
              <a:sym typeface="Arial"/>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Removal of necrotic tissue</a:t>
            </a:r>
            <a:endParaRPr sz="1800">
              <a:latin typeface="Arial"/>
              <a:ea typeface="Arial"/>
              <a:cs typeface="Arial"/>
              <a:sym typeface="Arial"/>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Conjunctival or buccal mucosa allograft</a:t>
            </a:r>
            <a:endParaRPr sz="1800">
              <a:latin typeface="Arial"/>
              <a:ea typeface="Arial"/>
              <a:cs typeface="Arial"/>
              <a:sym typeface="Arial"/>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Amnion, a therapeutic contact lens</a:t>
            </a:r>
            <a:endParaRPr sz="1800">
              <a:latin typeface="Arial"/>
              <a:ea typeface="Arial"/>
              <a:cs typeface="Arial"/>
              <a:sym typeface="Arial"/>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Surgical treatment of late complications:</a:t>
            </a:r>
            <a:endParaRPr sz="1800">
              <a:latin typeface="Arial"/>
              <a:ea typeface="Arial"/>
              <a:cs typeface="Arial"/>
              <a:sym typeface="Arial"/>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Perforative keratoplasty and surgical treatment of trichiasis entropium, symblepharon,</a:t>
            </a:r>
            <a:endParaRPr sz="1800">
              <a:latin typeface="Arial"/>
              <a:ea typeface="Arial"/>
              <a:cs typeface="Arial"/>
              <a:sym typeface="Arial"/>
            </a:endParaRPr>
          </a:p>
          <a:p>
            <a:pPr indent="-414655" lvl="0" marL="457200" rtl="0" algn="l">
              <a:lnSpc>
                <a:spcPct val="70000"/>
              </a:lnSpc>
              <a:spcBef>
                <a:spcPts val="2000"/>
              </a:spcBef>
              <a:spcAft>
                <a:spcPts val="0"/>
              </a:spcAft>
              <a:buSzPct val="100000"/>
              <a:buFont typeface="Arial"/>
              <a:buChar char="•"/>
            </a:pPr>
            <a:r>
              <a:rPr lang="en-US" sz="1800">
                <a:latin typeface="Arial"/>
                <a:ea typeface="Arial"/>
                <a:cs typeface="Arial"/>
                <a:sym typeface="Arial"/>
              </a:rPr>
              <a:t> corneosymblepharon</a:t>
            </a:r>
            <a:endParaRPr sz="1800">
              <a:latin typeface="Arial"/>
              <a:ea typeface="Arial"/>
              <a:cs typeface="Arial"/>
              <a:sym typeface="Arial"/>
            </a:endParaRPr>
          </a:p>
          <a:p>
            <a:pPr indent="-448627" lvl="0" marL="457200" marR="0" rtl="0" algn="l">
              <a:lnSpc>
                <a:spcPct val="70000"/>
              </a:lnSpc>
              <a:spcBef>
                <a:spcPts val="2000"/>
              </a:spcBef>
              <a:spcAft>
                <a:spcPts val="0"/>
              </a:spcAft>
              <a:buSzPct val="100000"/>
              <a:buFont typeface="Arial"/>
              <a:buChar char="•"/>
            </a:pPr>
            <a:r>
              <a:t/>
            </a:r>
            <a:endParaRPr sz="1800">
              <a:latin typeface="Arial"/>
              <a:ea typeface="Arial"/>
              <a:cs typeface="Arial"/>
              <a:sym typeface="Arial"/>
            </a:endParaRPr>
          </a:p>
        </p:txBody>
      </p:sp>
      <p:sp>
        <p:nvSpPr>
          <p:cNvPr id="486" name="Google Shape;486;p58"/>
          <p:cNvSpPr txBox="1"/>
          <p:nvPr/>
        </p:nvSpPr>
        <p:spPr>
          <a:xfrm>
            <a:off x="4283968" y="1916832"/>
            <a:ext cx="4860000" cy="2077800"/>
          </a:xfrm>
          <a:prstGeom prst="rect">
            <a:avLst/>
          </a:prstGeom>
          <a:noFill/>
          <a:ln>
            <a:noFill/>
          </a:ln>
        </p:spPr>
        <p:txBody>
          <a:bodyPr anchorCtr="0" anchor="t" bIns="45700" lIns="91425" spcFirstLastPara="1" rIns="91425" wrap="square" tIns="45700">
            <a:spAutoFit/>
          </a:bodyPr>
          <a:lstStyle/>
          <a:p>
            <a:pPr indent="-317500" lvl="0" marL="457200" rtl="0" algn="l">
              <a:spcBef>
                <a:spcPts val="0"/>
              </a:spcBef>
              <a:spcAft>
                <a:spcPts val="0"/>
              </a:spcAft>
              <a:buClr>
                <a:schemeClr val="dk1"/>
              </a:buClr>
              <a:buSzPts val="1400"/>
              <a:buAutoNum type="arabicPeriod"/>
            </a:pPr>
            <a:r>
              <a:rPr lang="en-US">
                <a:solidFill>
                  <a:schemeClr val="dk1"/>
                </a:solidFill>
              </a:rPr>
              <a:t>a) CONCENTRATION OF VITAMIN C in the eye:</a:t>
            </a:r>
            <a:endParaRPr>
              <a:solidFill>
                <a:schemeClr val="dk1"/>
              </a:solidFill>
            </a:endParaRPr>
          </a:p>
          <a:p>
            <a:pPr indent="-317500" lvl="0" marL="457200" rtl="0" algn="l">
              <a:spcBef>
                <a:spcPts val="0"/>
              </a:spcBef>
              <a:spcAft>
                <a:spcPts val="0"/>
              </a:spcAft>
              <a:buClr>
                <a:schemeClr val="dk1"/>
              </a:buClr>
              <a:buSzPts val="1400"/>
              <a:buAutoNum type="arabicPeriod"/>
            </a:pPr>
            <a:r>
              <a:rPr lang="en-US">
                <a:solidFill>
                  <a:schemeClr val="dk1"/>
                </a:solidFill>
              </a:rPr>
              <a:t>Corneal epithelium: 300 x larger than in plasma</a:t>
            </a:r>
            <a:endParaRPr>
              <a:solidFill>
                <a:schemeClr val="dk1"/>
              </a:solidFill>
            </a:endParaRPr>
          </a:p>
          <a:p>
            <a:pPr indent="-317500" lvl="0" marL="457200" rtl="0" algn="l">
              <a:spcBef>
                <a:spcPts val="0"/>
              </a:spcBef>
              <a:spcAft>
                <a:spcPts val="0"/>
              </a:spcAft>
              <a:buClr>
                <a:schemeClr val="dk1"/>
              </a:buClr>
              <a:buSzPts val="1400"/>
              <a:buAutoNum type="arabicPeriod"/>
            </a:pPr>
            <a:r>
              <a:rPr lang="en-US">
                <a:solidFill>
                  <a:schemeClr val="dk1"/>
                </a:solidFill>
              </a:rPr>
              <a:t>Aqueous fluid: 25 x higher than in plasma</a:t>
            </a:r>
            <a:endParaRPr>
              <a:solidFill>
                <a:schemeClr val="dk1"/>
              </a:solidFill>
            </a:endParaRPr>
          </a:p>
          <a:p>
            <a:pPr indent="-317500" lvl="0" marL="457200" rtl="0" algn="l">
              <a:spcBef>
                <a:spcPts val="0"/>
              </a:spcBef>
              <a:spcAft>
                <a:spcPts val="0"/>
              </a:spcAft>
              <a:buClr>
                <a:schemeClr val="dk1"/>
              </a:buClr>
              <a:buSzPts val="1400"/>
              <a:buAutoNum type="arabicPeriod"/>
            </a:pPr>
            <a:r>
              <a:rPr lang="en-US">
                <a:solidFill>
                  <a:schemeClr val="dk1"/>
                </a:solidFill>
              </a:rPr>
              <a:t>Lens: 50 x larger than in plasma</a:t>
            </a:r>
            <a:endParaRPr>
              <a:solidFill>
                <a:schemeClr val="dk1"/>
              </a:solidFill>
            </a:endParaRPr>
          </a:p>
          <a:p>
            <a:pPr indent="-317500" lvl="0" marL="457200" rtl="0" algn="l">
              <a:spcBef>
                <a:spcPts val="0"/>
              </a:spcBef>
              <a:spcAft>
                <a:spcPts val="0"/>
              </a:spcAft>
              <a:buClr>
                <a:schemeClr val="dk1"/>
              </a:buClr>
              <a:buSzPts val="1400"/>
              <a:buAutoNum type="arabicPeriod"/>
            </a:pPr>
            <a:r>
              <a:rPr lang="en-US">
                <a:solidFill>
                  <a:schemeClr val="dk1"/>
                </a:solidFill>
              </a:rPr>
              <a:t>b) THE ROLE OF VITAMIN C:</a:t>
            </a:r>
            <a:endParaRPr>
              <a:solidFill>
                <a:schemeClr val="dk1"/>
              </a:solidFill>
            </a:endParaRPr>
          </a:p>
          <a:p>
            <a:pPr indent="-317500" lvl="0" marL="457200" rtl="0" algn="l">
              <a:spcBef>
                <a:spcPts val="0"/>
              </a:spcBef>
              <a:spcAft>
                <a:spcPts val="0"/>
              </a:spcAft>
              <a:buClr>
                <a:schemeClr val="dk1"/>
              </a:buClr>
              <a:buSzPts val="1400"/>
              <a:buAutoNum type="arabicPeriod"/>
            </a:pPr>
            <a:r>
              <a:rPr lang="en-US">
                <a:solidFill>
                  <a:schemeClr val="dk1"/>
                </a:solidFill>
              </a:rPr>
              <a:t>IN CORNEA, LENS - UV filter</a:t>
            </a:r>
            <a:endParaRPr>
              <a:solidFill>
                <a:schemeClr val="dk1"/>
              </a:solidFill>
            </a:endParaRPr>
          </a:p>
          <a:p>
            <a:pPr indent="-317500" lvl="0" marL="457200" rtl="0" algn="l">
              <a:spcBef>
                <a:spcPts val="0"/>
              </a:spcBef>
              <a:spcAft>
                <a:spcPts val="0"/>
              </a:spcAft>
              <a:buClr>
                <a:schemeClr val="dk1"/>
              </a:buClr>
              <a:buSzPts val="1400"/>
              <a:buAutoNum type="arabicPeriod"/>
            </a:pPr>
            <a:r>
              <a:rPr lang="en-US">
                <a:solidFill>
                  <a:schemeClr val="dk1"/>
                </a:solidFill>
              </a:rPr>
              <a:t>IN LENS - antioxidant  </a:t>
            </a:r>
            <a:endParaRPr>
              <a:solidFill>
                <a:schemeClr val="dk1"/>
              </a:solidFill>
            </a:endParaRPr>
          </a:p>
          <a:p>
            <a:pPr indent="-317500" lvl="0" marL="457200" rtl="0" algn="l">
              <a:spcBef>
                <a:spcPts val="0"/>
              </a:spcBef>
              <a:spcAft>
                <a:spcPts val="0"/>
              </a:spcAft>
              <a:buClr>
                <a:schemeClr val="dk1"/>
              </a:buClr>
              <a:buSzPts val="1400"/>
              <a:buAutoNum type="arabicPeriod"/>
            </a:pPr>
            <a:r>
              <a:rPr lang="en-US">
                <a:solidFill>
                  <a:schemeClr val="dk1"/>
                </a:solidFill>
              </a:rPr>
              <a:t>Metabolism and synthesis of COLLAGEN</a:t>
            </a:r>
            <a:endParaRPr>
              <a:solidFill>
                <a:schemeClr val="dk1"/>
              </a:solidFill>
            </a:endParaRPr>
          </a:p>
          <a:p>
            <a:pPr indent="0" lvl="0" marL="457200" marR="0" rtl="0" algn="l">
              <a:lnSpc>
                <a:spcPct val="100000"/>
              </a:lnSpc>
              <a:spcBef>
                <a:spcPts val="0"/>
              </a:spcBef>
              <a:spcAft>
                <a:spcPts val="0"/>
              </a:spcAft>
              <a:buNone/>
            </a:pPr>
            <a:r>
              <a:t/>
            </a:r>
            <a:endParaRPr sz="1700">
              <a:solidFill>
                <a:schemeClr val="dk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59"/>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5600"/>
              <a:buFont typeface="Arial"/>
              <a:buNone/>
            </a:pPr>
            <a:r>
              <a:rPr lang="en-US">
                <a:latin typeface="Arial"/>
                <a:ea typeface="Arial"/>
                <a:cs typeface="Arial"/>
                <a:sym typeface="Arial"/>
              </a:rPr>
              <a:t>Eye frostbite</a:t>
            </a:r>
            <a:endParaRPr/>
          </a:p>
        </p:txBody>
      </p:sp>
      <p:sp>
        <p:nvSpPr>
          <p:cNvPr id="492" name="Google Shape;492;p59"/>
          <p:cNvSpPr txBox="1"/>
          <p:nvPr>
            <p:ph idx="1" type="body"/>
          </p:nvPr>
        </p:nvSpPr>
        <p:spPr>
          <a:xfrm>
            <a:off x="1096962" y="2084387"/>
            <a:ext cx="7507287" cy="3640137"/>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None/>
            </a:pPr>
            <a:r>
              <a:rPr lang="en-US">
                <a:latin typeface="Arial"/>
                <a:ea typeface="Arial"/>
                <a:cs typeface="Arial"/>
                <a:sym typeface="Arial"/>
              </a:rPr>
              <a:t>They are caused by the lubrication of tears on the cornea</a:t>
            </a:r>
            <a:endParaRPr>
              <a:latin typeface="Arial"/>
              <a:ea typeface="Arial"/>
              <a:cs typeface="Arial"/>
              <a:sym typeface="Arial"/>
            </a:endParaRPr>
          </a:p>
          <a:p>
            <a:pPr indent="0" lvl="0" marL="0" rtl="0" algn="l">
              <a:spcBef>
                <a:spcPts val="2000"/>
              </a:spcBef>
              <a:spcAft>
                <a:spcPts val="0"/>
              </a:spcAft>
              <a:buNone/>
            </a:pPr>
            <a:r>
              <a:rPr lang="en-US">
                <a:latin typeface="Arial"/>
                <a:ea typeface="Arial"/>
                <a:cs typeface="Arial"/>
                <a:sym typeface="Arial"/>
              </a:rPr>
              <a:t>Trapia : AD vitamin suspension or some eye ointment</a:t>
            </a:r>
            <a:endParaRPr>
              <a:latin typeface="Arial"/>
              <a:ea typeface="Arial"/>
              <a:cs typeface="Arial"/>
              <a:sym typeface="Arial"/>
            </a:endParaRPr>
          </a:p>
          <a:p>
            <a:pPr indent="0" lvl="0" marL="0" marR="0" rtl="0" algn="l">
              <a:lnSpc>
                <a:spcPct val="100000"/>
              </a:lnSpc>
              <a:spcBef>
                <a:spcPts val="2000"/>
              </a:spcBef>
              <a:spcAft>
                <a:spcPts val="0"/>
              </a:spcAft>
              <a:buClr>
                <a:schemeClr val="dk1"/>
              </a:buClr>
              <a:buSzPts val="2200"/>
              <a:buFont typeface="Noto Sans Symbols"/>
              <a:buNone/>
            </a:pPr>
            <a:r>
              <a:t/>
            </a:r>
            <a:endParaRPr>
              <a:latin typeface="Arial"/>
              <a:ea typeface="Arial"/>
              <a:cs typeface="Arial"/>
              <a:sym typeface="Arial"/>
            </a:endParaRPr>
          </a:p>
        </p:txBody>
      </p:sp>
      <p:pic>
        <p:nvPicPr>
          <p:cNvPr id="493" name="Google Shape;493;p59"/>
          <p:cNvPicPr preferRelativeResize="0"/>
          <p:nvPr/>
        </p:nvPicPr>
        <p:blipFill rotWithShape="1">
          <a:blip r:embed="rId3">
            <a:alphaModFix/>
          </a:blip>
          <a:srcRect b="0" l="0" r="0" t="0"/>
          <a:stretch/>
        </p:blipFill>
        <p:spPr>
          <a:xfrm>
            <a:off x="2771775" y="3284537"/>
            <a:ext cx="3390900" cy="33655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60"/>
          <p:cNvSpPr txBox="1"/>
          <p:nvPr>
            <p:ph type="title"/>
          </p:nvPr>
        </p:nvSpPr>
        <p:spPr>
          <a:xfrm>
            <a:off x="395287" y="112712"/>
            <a:ext cx="8164512" cy="13716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4000"/>
              <a:buFont typeface="Arial"/>
              <a:buNone/>
            </a:pPr>
            <a:r>
              <a:rPr lang="en-US" sz="4000">
                <a:latin typeface="Arial"/>
                <a:ea typeface="Arial"/>
                <a:cs typeface="Arial"/>
                <a:sym typeface="Arial"/>
              </a:rPr>
              <a:t>Повреде ока зрачењем</a:t>
            </a:r>
            <a:endParaRPr/>
          </a:p>
          <a:p>
            <a:pPr indent="0" lvl="0" marL="0" rtl="0" algn="ctr">
              <a:lnSpc>
                <a:spcPct val="100000"/>
              </a:lnSpc>
              <a:spcBef>
                <a:spcPts val="0"/>
              </a:spcBef>
              <a:spcAft>
                <a:spcPts val="0"/>
              </a:spcAft>
              <a:buClr>
                <a:schemeClr val="dk1"/>
              </a:buClr>
              <a:buSzPts val="4000"/>
              <a:buFont typeface="Arial"/>
              <a:buNone/>
            </a:pPr>
            <a:r>
              <a:t/>
            </a:r>
            <a:endParaRPr sz="4000">
              <a:latin typeface="Arial"/>
              <a:ea typeface="Arial"/>
              <a:cs typeface="Arial"/>
              <a:sym typeface="Arial"/>
            </a:endParaRPr>
          </a:p>
        </p:txBody>
      </p:sp>
      <p:sp>
        <p:nvSpPr>
          <p:cNvPr id="499" name="Google Shape;499;p60"/>
          <p:cNvSpPr txBox="1"/>
          <p:nvPr>
            <p:ph idx="1" type="body"/>
          </p:nvPr>
        </p:nvSpPr>
        <p:spPr>
          <a:xfrm>
            <a:off x="250825" y="1412875"/>
            <a:ext cx="9434512" cy="5111750"/>
          </a:xfrm>
          <a:prstGeom prst="rect">
            <a:avLst/>
          </a:prstGeom>
          <a:noFill/>
          <a:ln>
            <a:noFill/>
          </a:ln>
        </p:spPr>
        <p:txBody>
          <a:bodyPr anchorCtr="0" anchor="t" bIns="45700" lIns="91425" spcFirstLastPara="1" rIns="91425" wrap="square" tIns="45700">
            <a:normAutofit fontScale="77500" lnSpcReduction="20000"/>
          </a:bodyPr>
          <a:lstStyle/>
          <a:p>
            <a:pPr indent="0" lvl="0" marL="0" rtl="0" algn="l">
              <a:lnSpc>
                <a:spcPct val="80000"/>
              </a:lnSpc>
              <a:spcBef>
                <a:spcPts val="2000"/>
              </a:spcBef>
              <a:spcAft>
                <a:spcPts val="0"/>
              </a:spcAft>
              <a:buNone/>
            </a:pPr>
            <a:r>
              <a:rPr lang="en-US" sz="2000">
                <a:latin typeface="Arial"/>
                <a:ea typeface="Arial"/>
                <a:cs typeface="Arial"/>
                <a:sym typeface="Arial"/>
              </a:rPr>
              <a:t>Electromagnetic rays:</a:t>
            </a:r>
            <a:endParaRPr sz="2000">
              <a:latin typeface="Arial"/>
              <a:ea typeface="Arial"/>
              <a:cs typeface="Arial"/>
              <a:sym typeface="Arial"/>
            </a:endParaRPr>
          </a:p>
          <a:p>
            <a:pPr indent="0" lvl="0" marL="0" rtl="0" algn="l">
              <a:lnSpc>
                <a:spcPct val="80000"/>
              </a:lnSpc>
              <a:spcBef>
                <a:spcPts val="2000"/>
              </a:spcBef>
              <a:spcAft>
                <a:spcPts val="0"/>
              </a:spcAft>
              <a:buNone/>
            </a:pPr>
            <a:r>
              <a:rPr lang="en-US" sz="2000">
                <a:latin typeface="Arial"/>
                <a:ea typeface="Arial"/>
                <a:cs typeface="Arial"/>
                <a:sym typeface="Arial"/>
              </a:rPr>
              <a:t>UV keratoconjunctivitis actinica, s electrica, s ophthalmia actinica, s. electrica</a:t>
            </a:r>
            <a:endParaRPr sz="2000">
              <a:latin typeface="Arial"/>
              <a:ea typeface="Arial"/>
              <a:cs typeface="Arial"/>
              <a:sym typeface="Arial"/>
            </a:endParaRPr>
          </a:p>
          <a:p>
            <a:pPr indent="0" lvl="0" marL="0" rtl="0" algn="l">
              <a:lnSpc>
                <a:spcPct val="80000"/>
              </a:lnSpc>
              <a:spcBef>
                <a:spcPts val="2000"/>
              </a:spcBef>
              <a:spcAft>
                <a:spcPts val="0"/>
              </a:spcAft>
              <a:buNone/>
            </a:pPr>
            <a:r>
              <a:rPr lang="en-US" sz="2000">
                <a:latin typeface="Arial"/>
                <a:ea typeface="Arial"/>
                <a:cs typeface="Arial"/>
                <a:sym typeface="Arial"/>
              </a:rPr>
              <a:t>electric welding, short circuit - volt arc</a:t>
            </a:r>
            <a:endParaRPr sz="2000">
              <a:latin typeface="Arial"/>
              <a:ea typeface="Arial"/>
              <a:cs typeface="Arial"/>
              <a:sym typeface="Arial"/>
            </a:endParaRPr>
          </a:p>
          <a:p>
            <a:pPr indent="0" lvl="0" marL="0" rtl="0" algn="l">
              <a:lnSpc>
                <a:spcPct val="80000"/>
              </a:lnSpc>
              <a:spcBef>
                <a:spcPts val="2000"/>
              </a:spcBef>
              <a:spcAft>
                <a:spcPts val="0"/>
              </a:spcAft>
              <a:buNone/>
            </a:pPr>
            <a:r>
              <a:rPr lang="en-US" sz="2000">
                <a:latin typeface="Arial"/>
                <a:ea typeface="Arial"/>
                <a:cs typeface="Arial"/>
                <a:sym typeface="Arial"/>
              </a:rPr>
              <a:t>skiing - snow blindness</a:t>
            </a:r>
            <a:endParaRPr sz="2000">
              <a:latin typeface="Arial"/>
              <a:ea typeface="Arial"/>
              <a:cs typeface="Arial"/>
              <a:sym typeface="Arial"/>
            </a:endParaRPr>
          </a:p>
          <a:p>
            <a:pPr indent="0" lvl="0" marL="0" rtl="0" algn="l">
              <a:lnSpc>
                <a:spcPct val="80000"/>
              </a:lnSpc>
              <a:spcBef>
                <a:spcPts val="2000"/>
              </a:spcBef>
              <a:spcAft>
                <a:spcPts val="0"/>
              </a:spcAft>
              <a:buNone/>
            </a:pPr>
            <a:r>
              <a:rPr lang="en-US" sz="2000">
                <a:latin typeface="Arial"/>
                <a:ea typeface="Arial"/>
                <a:cs typeface="Arial"/>
                <a:sym typeface="Arial"/>
              </a:rPr>
              <a:t>Quartzing</a:t>
            </a:r>
            <a:endParaRPr sz="2000">
              <a:latin typeface="Arial"/>
              <a:ea typeface="Arial"/>
              <a:cs typeface="Arial"/>
              <a:sym typeface="Arial"/>
            </a:endParaRPr>
          </a:p>
          <a:p>
            <a:pPr indent="0" lvl="0" marL="0" rtl="0" algn="l">
              <a:lnSpc>
                <a:spcPct val="80000"/>
              </a:lnSpc>
              <a:spcBef>
                <a:spcPts val="2000"/>
              </a:spcBef>
              <a:spcAft>
                <a:spcPts val="0"/>
              </a:spcAft>
              <a:buNone/>
            </a:pPr>
            <a:r>
              <a:rPr lang="en-US" sz="2000">
                <a:latin typeface="Arial"/>
                <a:ea typeface="Arial"/>
                <a:cs typeface="Arial"/>
                <a:sym typeface="Arial"/>
              </a:rPr>
              <a:t>Visible light 400-800 nm – phototrauma of the macula</a:t>
            </a:r>
            <a:endParaRPr sz="2000">
              <a:latin typeface="Arial"/>
              <a:ea typeface="Arial"/>
              <a:cs typeface="Arial"/>
              <a:sym typeface="Arial"/>
            </a:endParaRPr>
          </a:p>
          <a:p>
            <a:pPr indent="0" lvl="0" marL="0" rtl="0" algn="l">
              <a:lnSpc>
                <a:spcPct val="80000"/>
              </a:lnSpc>
              <a:spcBef>
                <a:spcPts val="2000"/>
              </a:spcBef>
              <a:spcAft>
                <a:spcPts val="0"/>
              </a:spcAft>
              <a:buNone/>
            </a:pPr>
            <a:r>
              <a:rPr lang="en-US" sz="2000">
                <a:latin typeface="Arial"/>
                <a:ea typeface="Arial"/>
                <a:cs typeface="Arial"/>
                <a:sym typeface="Arial"/>
              </a:rPr>
              <a:t>IC Exfoliation cataract</a:t>
            </a:r>
            <a:endParaRPr sz="2000">
              <a:latin typeface="Arial"/>
              <a:ea typeface="Arial"/>
              <a:cs typeface="Arial"/>
              <a:sym typeface="Arial"/>
            </a:endParaRPr>
          </a:p>
          <a:p>
            <a:pPr indent="0" lvl="0" marL="0" rtl="0" algn="l">
              <a:lnSpc>
                <a:spcPct val="80000"/>
              </a:lnSpc>
              <a:spcBef>
                <a:spcPts val="2000"/>
              </a:spcBef>
              <a:spcAft>
                <a:spcPts val="0"/>
              </a:spcAft>
              <a:buNone/>
            </a:pPr>
            <a:r>
              <a:rPr lang="en-US" sz="2000">
                <a:latin typeface="Arial"/>
                <a:ea typeface="Arial"/>
                <a:cs typeface="Arial"/>
                <a:sym typeface="Arial"/>
              </a:rPr>
              <a:t>Coagulation of albumen in the macula</a:t>
            </a:r>
            <a:endParaRPr sz="2000">
              <a:latin typeface="Arial"/>
              <a:ea typeface="Arial"/>
              <a:cs typeface="Arial"/>
              <a:sym typeface="Arial"/>
            </a:endParaRPr>
          </a:p>
          <a:p>
            <a:pPr indent="0" lvl="0" marL="0" rtl="0" algn="l">
              <a:lnSpc>
                <a:spcPct val="80000"/>
              </a:lnSpc>
              <a:spcBef>
                <a:spcPts val="2000"/>
              </a:spcBef>
              <a:spcAft>
                <a:spcPts val="0"/>
              </a:spcAft>
              <a:buNone/>
            </a:pPr>
            <a:r>
              <a:rPr lang="en-US" sz="2000">
                <a:latin typeface="Arial"/>
                <a:ea typeface="Arial"/>
                <a:cs typeface="Arial"/>
                <a:sym typeface="Arial"/>
              </a:rPr>
              <a:t>Ro and radium rays:</a:t>
            </a:r>
            <a:endParaRPr sz="2000">
              <a:latin typeface="Arial"/>
              <a:ea typeface="Arial"/>
              <a:cs typeface="Arial"/>
              <a:sym typeface="Arial"/>
            </a:endParaRPr>
          </a:p>
          <a:p>
            <a:pPr indent="0" lvl="0" marL="0" rtl="0" algn="l">
              <a:lnSpc>
                <a:spcPct val="80000"/>
              </a:lnSpc>
              <a:spcBef>
                <a:spcPts val="2000"/>
              </a:spcBef>
              <a:spcAft>
                <a:spcPts val="0"/>
              </a:spcAft>
              <a:buNone/>
            </a:pPr>
            <a:r>
              <a:rPr lang="en-US" sz="2000">
                <a:latin typeface="Arial"/>
                <a:ea typeface="Arial"/>
                <a:cs typeface="Arial"/>
                <a:sym typeface="Arial"/>
              </a:rPr>
              <a:t>cataract (months, years)</a:t>
            </a:r>
            <a:endParaRPr sz="2000">
              <a:latin typeface="Arial"/>
              <a:ea typeface="Arial"/>
              <a:cs typeface="Arial"/>
              <a:sym typeface="Arial"/>
            </a:endParaRPr>
          </a:p>
          <a:p>
            <a:pPr indent="0" lvl="0" marL="0" rtl="0" algn="l">
              <a:lnSpc>
                <a:spcPct val="80000"/>
              </a:lnSpc>
              <a:spcBef>
                <a:spcPts val="2000"/>
              </a:spcBef>
              <a:spcAft>
                <a:spcPts val="0"/>
              </a:spcAft>
              <a:buNone/>
            </a:pPr>
            <a:r>
              <a:rPr lang="en-US" sz="2000">
                <a:latin typeface="Arial"/>
                <a:ea typeface="Arial"/>
                <a:cs typeface="Arial"/>
                <a:sym typeface="Arial"/>
              </a:rPr>
              <a:t>impurities of lead in the glass of protective glasses</a:t>
            </a:r>
            <a:endParaRPr sz="2000">
              <a:latin typeface="Arial"/>
              <a:ea typeface="Arial"/>
              <a:cs typeface="Arial"/>
              <a:sym typeface="Arial"/>
            </a:endParaRPr>
          </a:p>
          <a:p>
            <a:pPr indent="0" lvl="0" marL="0" rtl="0" algn="l">
              <a:lnSpc>
                <a:spcPct val="80000"/>
              </a:lnSpc>
              <a:spcBef>
                <a:spcPts val="2000"/>
              </a:spcBef>
              <a:spcAft>
                <a:spcPts val="0"/>
              </a:spcAft>
              <a:buNone/>
            </a:pPr>
            <a:r>
              <a:rPr lang="en-US" sz="2000">
                <a:latin typeface="Arial"/>
                <a:ea typeface="Arial"/>
                <a:cs typeface="Arial"/>
                <a:sym typeface="Arial"/>
              </a:rPr>
              <a:t>Atomic radiation - cataract, etc.</a:t>
            </a:r>
            <a:endParaRPr sz="2000">
              <a:latin typeface="Arial"/>
              <a:ea typeface="Arial"/>
              <a:cs typeface="Arial"/>
              <a:sym typeface="Arial"/>
            </a:endParaRPr>
          </a:p>
          <a:p>
            <a:pPr indent="0" lvl="0" marL="0" marR="0" rtl="0" algn="l">
              <a:lnSpc>
                <a:spcPct val="80000"/>
              </a:lnSpc>
              <a:spcBef>
                <a:spcPts val="2000"/>
              </a:spcBef>
              <a:spcAft>
                <a:spcPts val="0"/>
              </a:spcAft>
              <a:buClr>
                <a:schemeClr val="dk1"/>
              </a:buClr>
              <a:buSzPct val="100000"/>
              <a:buFont typeface="Noto Sans Symbols"/>
              <a:buNone/>
            </a:pPr>
            <a:r>
              <a:t/>
            </a:r>
            <a:endParaRPr sz="2000">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34"/>
          <p:cNvSpPr txBox="1"/>
          <p:nvPr>
            <p:ph type="title"/>
          </p:nvPr>
        </p:nvSpPr>
        <p:spPr>
          <a:xfrm>
            <a:off x="179387" y="328612"/>
            <a:ext cx="8856662" cy="1371600"/>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None/>
            </a:pPr>
            <a:r>
              <a:rPr lang="en-US" sz="4000">
                <a:latin typeface="Arial"/>
                <a:ea typeface="Arial"/>
                <a:cs typeface="Arial"/>
                <a:sym typeface="Arial"/>
              </a:rPr>
              <a:t>Division of eye injuries</a:t>
            </a:r>
            <a:endParaRPr sz="4000">
              <a:latin typeface="Arial"/>
              <a:ea typeface="Arial"/>
              <a:cs typeface="Arial"/>
              <a:sym typeface="Arial"/>
            </a:endParaRPr>
          </a:p>
          <a:p>
            <a:pPr indent="0" lvl="0" marL="0" rtl="0" algn="ctr">
              <a:spcBef>
                <a:spcPts val="0"/>
              </a:spcBef>
              <a:spcAft>
                <a:spcPts val="0"/>
              </a:spcAft>
              <a:buNone/>
            </a:pPr>
            <a:r>
              <a:rPr lang="en-US" sz="4000">
                <a:latin typeface="Arial"/>
                <a:ea typeface="Arial"/>
                <a:cs typeface="Arial"/>
                <a:sym typeface="Arial"/>
              </a:rPr>
              <a:t>according to the cause of injury</a:t>
            </a:r>
            <a:endParaRPr sz="4000">
              <a:latin typeface="Arial"/>
              <a:ea typeface="Arial"/>
              <a:cs typeface="Arial"/>
              <a:sym typeface="Arial"/>
            </a:endParaRPr>
          </a:p>
          <a:p>
            <a:pPr indent="0" lvl="0" marL="0" rtl="0" algn="ctr">
              <a:lnSpc>
                <a:spcPct val="100000"/>
              </a:lnSpc>
              <a:spcBef>
                <a:spcPts val="0"/>
              </a:spcBef>
              <a:spcAft>
                <a:spcPts val="0"/>
              </a:spcAft>
              <a:buClr>
                <a:schemeClr val="dk1"/>
              </a:buClr>
              <a:buSzPct val="100000"/>
              <a:buFont typeface="Arial"/>
              <a:buNone/>
            </a:pPr>
            <a:r>
              <a:t/>
            </a:r>
            <a:endParaRPr sz="4000">
              <a:latin typeface="Arial"/>
              <a:ea typeface="Arial"/>
              <a:cs typeface="Arial"/>
              <a:sym typeface="Arial"/>
            </a:endParaRPr>
          </a:p>
        </p:txBody>
      </p:sp>
      <p:sp>
        <p:nvSpPr>
          <p:cNvPr id="275" name="Google Shape;275;p34"/>
          <p:cNvSpPr txBox="1"/>
          <p:nvPr>
            <p:ph idx="1" type="body"/>
          </p:nvPr>
        </p:nvSpPr>
        <p:spPr>
          <a:xfrm>
            <a:off x="395287" y="2084387"/>
            <a:ext cx="9793287" cy="3640137"/>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2000"/>
              </a:spcBef>
              <a:spcAft>
                <a:spcPts val="0"/>
              </a:spcAft>
              <a:buNone/>
            </a:pPr>
            <a:r>
              <a:rPr b="1" lang="en-US">
                <a:solidFill>
                  <a:srgbClr val="534239"/>
                </a:solidFill>
                <a:latin typeface="Arial"/>
                <a:ea typeface="Arial"/>
                <a:cs typeface="Arial"/>
                <a:sym typeface="Arial"/>
              </a:rPr>
              <a:t>1. MECHANICAL EYE INJURIES</a:t>
            </a:r>
            <a:endParaRPr b="1">
              <a:solidFill>
                <a:srgbClr val="534239"/>
              </a:solidFill>
              <a:latin typeface="Arial"/>
              <a:ea typeface="Arial"/>
              <a:cs typeface="Arial"/>
              <a:sym typeface="Arial"/>
            </a:endParaRPr>
          </a:p>
          <a:p>
            <a:pPr indent="0" lvl="0" marL="0" rtl="0" algn="l">
              <a:lnSpc>
                <a:spcPct val="90000"/>
              </a:lnSpc>
              <a:spcBef>
                <a:spcPts val="2000"/>
              </a:spcBef>
              <a:spcAft>
                <a:spcPts val="0"/>
              </a:spcAft>
              <a:buNone/>
            </a:pPr>
            <a:r>
              <a:rPr b="1" lang="en-US">
                <a:solidFill>
                  <a:srgbClr val="534239"/>
                </a:solidFill>
                <a:latin typeface="Arial"/>
                <a:ea typeface="Arial"/>
                <a:cs typeface="Arial"/>
                <a:sym typeface="Arial"/>
              </a:rPr>
              <a:t>2. CHEMICAL EYE INJURIES</a:t>
            </a:r>
            <a:endParaRPr b="1">
              <a:solidFill>
                <a:srgbClr val="534239"/>
              </a:solidFill>
              <a:latin typeface="Arial"/>
              <a:ea typeface="Arial"/>
              <a:cs typeface="Arial"/>
              <a:sym typeface="Arial"/>
            </a:endParaRPr>
          </a:p>
          <a:p>
            <a:pPr indent="0" lvl="0" marL="0" rtl="0" algn="l">
              <a:lnSpc>
                <a:spcPct val="90000"/>
              </a:lnSpc>
              <a:spcBef>
                <a:spcPts val="2000"/>
              </a:spcBef>
              <a:spcAft>
                <a:spcPts val="0"/>
              </a:spcAft>
              <a:buNone/>
            </a:pPr>
            <a:r>
              <a:rPr b="1" lang="en-US">
                <a:solidFill>
                  <a:srgbClr val="534239"/>
                </a:solidFill>
                <a:latin typeface="Arial"/>
                <a:ea typeface="Arial"/>
                <a:cs typeface="Arial"/>
                <a:sym typeface="Arial"/>
              </a:rPr>
              <a:t>3. EYE INJURIES caused by thermal energy - BURNS</a:t>
            </a:r>
            <a:endParaRPr b="1">
              <a:solidFill>
                <a:srgbClr val="534239"/>
              </a:solidFill>
              <a:latin typeface="Arial"/>
              <a:ea typeface="Arial"/>
              <a:cs typeface="Arial"/>
              <a:sym typeface="Arial"/>
            </a:endParaRPr>
          </a:p>
          <a:p>
            <a:pPr indent="0" lvl="0" marL="0" rtl="0" algn="l">
              <a:lnSpc>
                <a:spcPct val="90000"/>
              </a:lnSpc>
              <a:spcBef>
                <a:spcPts val="2000"/>
              </a:spcBef>
              <a:spcAft>
                <a:spcPts val="0"/>
              </a:spcAft>
              <a:buNone/>
            </a:pPr>
            <a:r>
              <a:rPr b="1" lang="en-US">
                <a:solidFill>
                  <a:srgbClr val="534239"/>
                </a:solidFill>
                <a:latin typeface="Arial"/>
                <a:ea typeface="Arial"/>
                <a:cs typeface="Arial"/>
                <a:sym typeface="Arial"/>
              </a:rPr>
              <a:t>4. EYE INJURIES caused by ELECTROMAGNETIC RAYS:</a:t>
            </a:r>
            <a:endParaRPr b="1">
              <a:solidFill>
                <a:srgbClr val="534239"/>
              </a:solidFill>
              <a:latin typeface="Arial"/>
              <a:ea typeface="Arial"/>
              <a:cs typeface="Arial"/>
              <a:sym typeface="Arial"/>
            </a:endParaRPr>
          </a:p>
          <a:p>
            <a:pPr indent="0" lvl="0" marL="0" marR="0" rtl="0" algn="l">
              <a:lnSpc>
                <a:spcPct val="90000"/>
              </a:lnSpc>
              <a:spcBef>
                <a:spcPts val="2000"/>
              </a:spcBef>
              <a:spcAft>
                <a:spcPts val="0"/>
              </a:spcAft>
              <a:buClr>
                <a:srgbClr val="534239"/>
              </a:buClr>
              <a:buSzPct val="100000"/>
              <a:buFont typeface="Noto Sans Symbols"/>
              <a:buNone/>
            </a:pPr>
            <a:r>
              <a:rPr b="1" i="0" lang="en-US" sz="2000" u="none" cap="none" strike="noStrike">
                <a:solidFill>
                  <a:srgbClr val="534239"/>
                </a:solidFill>
                <a:latin typeface="Arial"/>
                <a:ea typeface="Arial"/>
                <a:cs typeface="Arial"/>
                <a:sym typeface="Arial"/>
              </a:rPr>
              <a:t>     -</a:t>
            </a:r>
            <a:r>
              <a:rPr b="1" lang="en-US" sz="2000">
                <a:solidFill>
                  <a:srgbClr val="534239"/>
                </a:solidFill>
                <a:latin typeface="Arial"/>
                <a:ea typeface="Arial"/>
                <a:cs typeface="Arial"/>
                <a:sym typeface="Arial"/>
              </a:rPr>
              <a:t>ultraviolet rays (UV)</a:t>
            </a:r>
            <a:endParaRPr b="1" sz="2000">
              <a:solidFill>
                <a:srgbClr val="534239"/>
              </a:solidFill>
              <a:latin typeface="Arial"/>
              <a:ea typeface="Arial"/>
              <a:cs typeface="Arial"/>
              <a:sym typeface="Arial"/>
            </a:endParaRPr>
          </a:p>
          <a:p>
            <a:pPr indent="0" lvl="0" marL="0" rtl="0" algn="l">
              <a:lnSpc>
                <a:spcPct val="90000"/>
              </a:lnSpc>
              <a:spcBef>
                <a:spcPts val="2000"/>
              </a:spcBef>
              <a:spcAft>
                <a:spcPts val="0"/>
              </a:spcAft>
              <a:buNone/>
            </a:pPr>
            <a:r>
              <a:rPr b="1" lang="en-US" sz="2000">
                <a:solidFill>
                  <a:srgbClr val="534239"/>
                </a:solidFill>
                <a:latin typeface="Arial"/>
                <a:ea typeface="Arial"/>
                <a:cs typeface="Arial"/>
                <a:sym typeface="Arial"/>
              </a:rPr>
              <a:t>     - light energy</a:t>
            </a:r>
            <a:endParaRPr b="1" sz="2000">
              <a:solidFill>
                <a:srgbClr val="534239"/>
              </a:solidFill>
              <a:latin typeface="Arial"/>
              <a:ea typeface="Arial"/>
              <a:cs typeface="Arial"/>
              <a:sym typeface="Arial"/>
            </a:endParaRPr>
          </a:p>
          <a:p>
            <a:pPr indent="0" lvl="0" marL="0" rtl="0" algn="l">
              <a:lnSpc>
                <a:spcPct val="90000"/>
              </a:lnSpc>
              <a:spcBef>
                <a:spcPts val="2000"/>
              </a:spcBef>
              <a:spcAft>
                <a:spcPts val="0"/>
              </a:spcAft>
              <a:buNone/>
            </a:pPr>
            <a:r>
              <a:rPr b="1" lang="en-US" sz="2000">
                <a:solidFill>
                  <a:srgbClr val="534239"/>
                </a:solidFill>
                <a:latin typeface="Arial"/>
                <a:ea typeface="Arial"/>
                <a:cs typeface="Arial"/>
                <a:sym typeface="Arial"/>
              </a:rPr>
              <a:t>     - infrared rays (IR)</a:t>
            </a:r>
            <a:endParaRPr b="1" sz="2000">
              <a:solidFill>
                <a:srgbClr val="534239"/>
              </a:solidFill>
              <a:latin typeface="Arial"/>
              <a:ea typeface="Arial"/>
              <a:cs typeface="Arial"/>
              <a:sym typeface="Arial"/>
            </a:endParaRPr>
          </a:p>
          <a:p>
            <a:pPr indent="0" lvl="0" marL="0" marR="0" rtl="0" algn="l">
              <a:lnSpc>
                <a:spcPct val="90000"/>
              </a:lnSpc>
              <a:spcBef>
                <a:spcPts val="2000"/>
              </a:spcBef>
              <a:spcAft>
                <a:spcPts val="0"/>
              </a:spcAft>
              <a:buClr>
                <a:srgbClr val="534239"/>
              </a:buClr>
              <a:buSzPct val="100000"/>
              <a:buFont typeface="Noto Sans Symbols"/>
              <a:buNone/>
            </a:pPr>
            <a:r>
              <a:t/>
            </a:r>
            <a:endParaRPr b="1" sz="2000">
              <a:solidFill>
                <a:srgbClr val="534239"/>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61"/>
          <p:cNvSpPr txBox="1"/>
          <p:nvPr>
            <p:ph type="title"/>
          </p:nvPr>
        </p:nvSpPr>
        <p:spPr>
          <a:xfrm>
            <a:off x="323850" y="115887"/>
            <a:ext cx="9001125" cy="13716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sz="2100">
                <a:latin typeface="Arial"/>
                <a:ea typeface="Arial"/>
                <a:cs typeface="Arial"/>
                <a:sym typeface="Arial"/>
              </a:rPr>
              <a:t>UV exposure causes OPHTHALMOHELIOSIS</a:t>
            </a:r>
            <a:endParaRPr sz="2100">
              <a:latin typeface="Arial"/>
              <a:ea typeface="Arial"/>
              <a:cs typeface="Arial"/>
              <a:sym typeface="Arial"/>
            </a:endParaRPr>
          </a:p>
          <a:p>
            <a:pPr indent="0" lvl="0" marL="0" rtl="0" algn="l">
              <a:spcBef>
                <a:spcPts val="0"/>
              </a:spcBef>
              <a:spcAft>
                <a:spcPts val="0"/>
              </a:spcAft>
              <a:buNone/>
            </a:pPr>
            <a:r>
              <a:rPr lang="en-US" sz="2100">
                <a:latin typeface="Arial"/>
                <a:ea typeface="Arial"/>
                <a:cs typeface="Arial"/>
                <a:sym typeface="Arial"/>
              </a:rPr>
              <a:t>high doses of uv - photokeratitis, phooconjunctivitis</a:t>
            </a:r>
            <a:endParaRPr sz="2100">
              <a:latin typeface="Arial"/>
              <a:ea typeface="Arial"/>
              <a:cs typeface="Arial"/>
              <a:sym typeface="Arial"/>
            </a:endParaRPr>
          </a:p>
          <a:p>
            <a:pPr indent="0" lvl="0" marL="0" rtl="0" algn="l">
              <a:spcBef>
                <a:spcPts val="0"/>
              </a:spcBef>
              <a:spcAft>
                <a:spcPts val="0"/>
              </a:spcAft>
              <a:buNone/>
            </a:pPr>
            <a:r>
              <a:rPr lang="en-US" sz="2100">
                <a:latin typeface="Arial"/>
                <a:ea typeface="Arial"/>
                <a:cs typeface="Arial"/>
                <a:sym typeface="Arial"/>
              </a:rPr>
              <a:t>low dose uv - cataracta, pterygium, squamous cell carcinoma</a:t>
            </a:r>
            <a:endParaRPr sz="2100">
              <a:latin typeface="Arial"/>
              <a:ea typeface="Arial"/>
              <a:cs typeface="Arial"/>
              <a:sym typeface="Arial"/>
            </a:endParaRPr>
          </a:p>
          <a:p>
            <a:pPr indent="0" lvl="0" marL="0" rtl="0" algn="l">
              <a:lnSpc>
                <a:spcPct val="100000"/>
              </a:lnSpc>
              <a:spcBef>
                <a:spcPts val="0"/>
              </a:spcBef>
              <a:spcAft>
                <a:spcPts val="0"/>
              </a:spcAft>
              <a:buClr>
                <a:schemeClr val="dk1"/>
              </a:buClr>
              <a:buSzPts val="3000"/>
              <a:buFont typeface="Arial"/>
              <a:buNone/>
            </a:pPr>
            <a:r>
              <a:t/>
            </a:r>
            <a:endParaRPr sz="3000">
              <a:latin typeface="Arial"/>
              <a:ea typeface="Arial"/>
              <a:cs typeface="Arial"/>
              <a:sym typeface="Arial"/>
            </a:endParaRPr>
          </a:p>
        </p:txBody>
      </p:sp>
      <p:sp>
        <p:nvSpPr>
          <p:cNvPr id="506" name="Google Shape;506;p61"/>
          <p:cNvSpPr txBox="1"/>
          <p:nvPr>
            <p:ph idx="1" type="body"/>
          </p:nvPr>
        </p:nvSpPr>
        <p:spPr>
          <a:xfrm>
            <a:off x="250825" y="1628775"/>
            <a:ext cx="8929687" cy="4000500"/>
          </a:xfrm>
          <a:prstGeom prst="rect">
            <a:avLst/>
          </a:prstGeom>
          <a:noFill/>
          <a:ln>
            <a:noFill/>
          </a:ln>
        </p:spPr>
        <p:txBody>
          <a:bodyPr anchorCtr="0" anchor="t" bIns="45700" lIns="91425" spcFirstLastPara="1" rIns="91425" wrap="square" tIns="45700">
            <a:normAutofit fontScale="92500" lnSpcReduction="10000"/>
          </a:bodyPr>
          <a:lstStyle/>
          <a:p>
            <a:pPr indent="-361950" lvl="0" marL="457200" rtl="0" algn="l">
              <a:spcBef>
                <a:spcPts val="2000"/>
              </a:spcBef>
              <a:spcAft>
                <a:spcPts val="0"/>
              </a:spcAft>
              <a:buNone/>
            </a:pPr>
            <a:r>
              <a:rPr lang="en-US" sz="1600">
                <a:latin typeface="Arial"/>
                <a:ea typeface="Arial"/>
                <a:cs typeface="Arial"/>
                <a:sym typeface="Arial"/>
              </a:rPr>
              <a:t>Effect of ozone depletion in the stratosphere on UV-B (B are 280-315 nm)</a:t>
            </a:r>
            <a:endParaRPr sz="1600">
              <a:latin typeface="Arial"/>
              <a:ea typeface="Arial"/>
              <a:cs typeface="Arial"/>
              <a:sym typeface="Arial"/>
            </a:endParaRPr>
          </a:p>
          <a:p>
            <a:pPr indent="-361950" lvl="0" marL="457200" rtl="0" algn="l">
              <a:spcBef>
                <a:spcPts val="2000"/>
              </a:spcBef>
              <a:spcAft>
                <a:spcPts val="0"/>
              </a:spcAft>
              <a:buNone/>
            </a:pPr>
            <a:r>
              <a:rPr lang="en-US" sz="1600">
                <a:latin typeface="Arial"/>
                <a:ea typeface="Arial"/>
                <a:cs typeface="Arial"/>
                <a:sym typeface="Arial"/>
              </a:rPr>
              <a:t>Daily (at 10 a.m. and 2 p.m.) and seasonal variations in UV exposure, the so-called bimodal type,</a:t>
            </a:r>
            <a:endParaRPr sz="1600">
              <a:latin typeface="Arial"/>
              <a:ea typeface="Arial"/>
              <a:cs typeface="Arial"/>
              <a:sym typeface="Arial"/>
            </a:endParaRPr>
          </a:p>
          <a:p>
            <a:pPr indent="-361950" lvl="0" marL="457200" rtl="0" algn="l">
              <a:spcBef>
                <a:spcPts val="2000"/>
              </a:spcBef>
              <a:spcAft>
                <a:spcPts val="0"/>
              </a:spcAft>
              <a:buNone/>
            </a:pPr>
            <a:r>
              <a:rPr lang="en-US" sz="1600">
                <a:latin typeface="Arial"/>
                <a:ea typeface="Arial"/>
                <a:cs typeface="Arial"/>
                <a:sym typeface="Arial"/>
              </a:rPr>
              <a:t>Reflection more important than direct exposure due to the focusing effect of oblique rays of peripheral light at 105 degrees, hence the arched shape of s. glasses (wrap round) even for children from 5 years old as well as contact lenses with a UV filter and over them sunglasses for ametropes</a:t>
            </a:r>
            <a:endParaRPr sz="1600">
              <a:latin typeface="Arial"/>
              <a:ea typeface="Arial"/>
              <a:cs typeface="Arial"/>
              <a:sym typeface="Arial"/>
            </a:endParaRPr>
          </a:p>
          <a:p>
            <a:pPr indent="-361950" lvl="0" marL="457200" rtl="0" algn="l">
              <a:spcBef>
                <a:spcPts val="2000"/>
              </a:spcBef>
              <a:spcAft>
                <a:spcPts val="0"/>
              </a:spcAft>
              <a:buNone/>
            </a:pPr>
            <a:r>
              <a:rPr lang="en-US" sz="1600">
                <a:latin typeface="Arial"/>
                <a:ea typeface="Arial"/>
                <a:cs typeface="Arial"/>
                <a:sym typeface="Arial"/>
              </a:rPr>
              <a:t>Macular phototoxicity - the role of UV in senile macular degeneration (AMD)</a:t>
            </a:r>
            <a:endParaRPr sz="1600">
              <a:latin typeface="Arial"/>
              <a:ea typeface="Arial"/>
              <a:cs typeface="Arial"/>
              <a:sym typeface="Arial"/>
            </a:endParaRPr>
          </a:p>
          <a:p>
            <a:pPr indent="-361950" lvl="0" marL="457200" rtl="0" algn="l">
              <a:spcBef>
                <a:spcPts val="2000"/>
              </a:spcBef>
              <a:spcAft>
                <a:spcPts val="0"/>
              </a:spcAft>
              <a:buNone/>
            </a:pPr>
            <a:r>
              <a:rPr lang="en-US" sz="1600">
                <a:latin typeface="Arial"/>
                <a:ea typeface="Arial"/>
                <a:cs typeface="Arial"/>
                <a:sym typeface="Arial"/>
              </a:rPr>
              <a:t>Beneficial effect of UV on the endogenous synthesis of vit D because its low level affects 1) the progression of myopia and 2) the development of cancer, 3) autoimmune diseases - MS, 4) DM 1, 5) infections - influenza, TB, 6) psychiatric diseases as well as 7) cardiovascular diseases, regulation of the circadian rhythm of sleep (although this is achieved through the blue color rather than the UV spectrum) through the suppression of melotonin retinal receptors and their connection with the incidence of cancer and its progression</a:t>
            </a:r>
            <a:endParaRPr sz="1600">
              <a:latin typeface="Arial"/>
              <a:ea typeface="Arial"/>
              <a:cs typeface="Arial"/>
              <a:sym typeface="Arial"/>
            </a:endParaRPr>
          </a:p>
          <a:p>
            <a:pPr indent="-361950" lvl="0" marL="457200" marR="0" rtl="0" algn="l">
              <a:spcBef>
                <a:spcPts val="2000"/>
              </a:spcBef>
              <a:spcAft>
                <a:spcPts val="0"/>
              </a:spcAft>
              <a:buClr>
                <a:schemeClr val="dk1"/>
              </a:buClr>
              <a:buSzPct val="93750"/>
              <a:buFont typeface="Noto Sans Symbols"/>
              <a:buNone/>
            </a:pPr>
            <a:r>
              <a:t/>
            </a:r>
            <a:endParaRPr sz="1600">
              <a:latin typeface="Arial"/>
              <a:ea typeface="Arial"/>
              <a:cs typeface="Arial"/>
              <a:sym typeface="Arial"/>
            </a:endParaRPr>
          </a:p>
        </p:txBody>
      </p:sp>
      <p:sp>
        <p:nvSpPr>
          <p:cNvPr id="507" name="Google Shape;507;p61"/>
          <p:cNvSpPr txBox="1"/>
          <p:nvPr/>
        </p:nvSpPr>
        <p:spPr>
          <a:xfrm>
            <a:off x="2755900" y="-317500"/>
            <a:ext cx="184150" cy="369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sp>
        <p:nvSpPr>
          <p:cNvPr id="508" name="Google Shape;508;p61"/>
          <p:cNvSpPr txBox="1"/>
          <p:nvPr/>
        </p:nvSpPr>
        <p:spPr>
          <a:xfrm>
            <a:off x="303212" y="5876925"/>
            <a:ext cx="8732837" cy="92392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Arial"/>
              <a:buNone/>
            </a:pPr>
            <a:r>
              <a:rPr b="0" i="1" lang="en-US" sz="1800" u="none">
                <a:solidFill>
                  <a:schemeClr val="dk1"/>
                </a:solidFill>
                <a:latin typeface="Arial"/>
                <a:ea typeface="Arial"/>
                <a:cs typeface="Arial"/>
                <a:sym typeface="Arial"/>
              </a:rPr>
              <a:t>``То get outside – it,s a healthy thing to do, getting a dosage of Vitamin D, </a:t>
            </a:r>
            <a:endParaRPr/>
          </a:p>
          <a:p>
            <a:pPr indent="0" lvl="0" marL="0" marR="0" rtl="0" algn="l">
              <a:lnSpc>
                <a:spcPct val="100000"/>
              </a:lnSpc>
              <a:spcBef>
                <a:spcPts val="0"/>
              </a:spcBef>
              <a:spcAft>
                <a:spcPts val="0"/>
              </a:spcAft>
              <a:buClr>
                <a:schemeClr val="dk1"/>
              </a:buClr>
              <a:buSzPts val="1800"/>
              <a:buFont typeface="Arial"/>
              <a:buNone/>
            </a:pPr>
            <a:r>
              <a:rPr b="0" i="1" lang="en-US" sz="1800" u="none">
                <a:solidFill>
                  <a:schemeClr val="dk1"/>
                </a:solidFill>
                <a:latin typeface="Arial"/>
                <a:ea typeface="Arial"/>
                <a:cs typeface="Arial"/>
                <a:sym typeface="Arial"/>
              </a:rPr>
              <a:t>spendiing more time out of doors may protect children against myopic progresion”</a:t>
            </a:r>
            <a:endParaRPr/>
          </a:p>
          <a:p>
            <a:pPr indent="0" lvl="0" marL="0" marR="0" rtl="0" algn="l">
              <a:lnSpc>
                <a:spcPct val="100000"/>
              </a:lnSpc>
              <a:spcBef>
                <a:spcPts val="0"/>
              </a:spcBef>
              <a:spcAft>
                <a:spcPts val="0"/>
              </a:spcAft>
              <a:buNone/>
            </a:pPr>
            <a:r>
              <a:t/>
            </a:r>
            <a:endParaRPr b="0" i="1" sz="1800" u="none">
              <a:solidFill>
                <a:schemeClr val="dk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p62"/>
          <p:cNvSpPr txBox="1"/>
          <p:nvPr>
            <p:ph type="title"/>
          </p:nvPr>
        </p:nvSpPr>
        <p:spPr>
          <a:xfrm>
            <a:off x="-107950" y="261937"/>
            <a:ext cx="9288462" cy="12954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534239"/>
              </a:buClr>
              <a:buSzPts val="2800"/>
              <a:buFont typeface="Arial"/>
              <a:buNone/>
            </a:pPr>
            <a:r>
              <a:rPr b="1" lang="en-US" sz="2800">
                <a:solidFill>
                  <a:srgbClr val="534239"/>
                </a:solidFill>
                <a:latin typeface="Arial"/>
                <a:ea typeface="Arial"/>
                <a:cs typeface="Arial"/>
                <a:sym typeface="Arial"/>
              </a:rPr>
              <a:t>Short-term exposure to high doses of UV: keratoconjunctivitis (ophthalmia) actinica s. electrica</a:t>
            </a:r>
            <a:endParaRPr/>
          </a:p>
        </p:txBody>
      </p:sp>
      <p:sp>
        <p:nvSpPr>
          <p:cNvPr id="514" name="Google Shape;514;p62"/>
          <p:cNvSpPr txBox="1"/>
          <p:nvPr>
            <p:ph idx="1" type="body"/>
          </p:nvPr>
        </p:nvSpPr>
        <p:spPr>
          <a:xfrm>
            <a:off x="107950" y="1766887"/>
            <a:ext cx="9180512" cy="4686300"/>
          </a:xfrm>
          <a:prstGeom prst="rect">
            <a:avLst/>
          </a:prstGeom>
          <a:noFill/>
          <a:ln>
            <a:noFill/>
          </a:ln>
        </p:spPr>
        <p:txBody>
          <a:bodyPr anchorCtr="0" anchor="t" bIns="45700" lIns="91425" spcFirstLastPara="1" rIns="91425" wrap="square" tIns="45700">
            <a:normAutofit fontScale="77500" lnSpcReduction="20000"/>
          </a:bodyPr>
          <a:lstStyle/>
          <a:p>
            <a:pPr indent="-330200" lvl="0" marL="457200" rtl="0" algn="l">
              <a:spcBef>
                <a:spcPts val="2000"/>
              </a:spcBef>
              <a:spcAft>
                <a:spcPts val="0"/>
              </a:spcAft>
              <a:buNone/>
            </a:pPr>
            <a:r>
              <a:rPr b="1" lang="en-US" sz="2000">
                <a:latin typeface="Arial"/>
                <a:ea typeface="Arial"/>
                <a:cs typeface="Arial"/>
                <a:sym typeface="Arial"/>
              </a:rPr>
              <a:t>UV rays can be long 400 - 3000 angstroms (A) and short &lt; 3000 A</a:t>
            </a:r>
            <a:endParaRPr b="1" sz="2000">
              <a:latin typeface="Arial"/>
              <a:ea typeface="Arial"/>
              <a:cs typeface="Arial"/>
              <a:sym typeface="Arial"/>
            </a:endParaRPr>
          </a:p>
          <a:p>
            <a:pPr indent="-330200" lvl="0" marL="457200" rtl="0" algn="l">
              <a:spcBef>
                <a:spcPts val="2000"/>
              </a:spcBef>
              <a:spcAft>
                <a:spcPts val="0"/>
              </a:spcAft>
              <a:buNone/>
            </a:pPr>
            <a:r>
              <a:rPr b="1" lang="en-US" sz="2000">
                <a:latin typeface="Arial"/>
                <a:ea typeface="Arial"/>
                <a:cs typeface="Arial"/>
                <a:sym typeface="Arial"/>
              </a:rPr>
              <a:t>Source: a voltaic arc during electric welding and during skiing the so-called snow blindness, quartzing</a:t>
            </a:r>
            <a:endParaRPr b="1" sz="2000">
              <a:latin typeface="Arial"/>
              <a:ea typeface="Arial"/>
              <a:cs typeface="Arial"/>
              <a:sym typeface="Arial"/>
            </a:endParaRPr>
          </a:p>
          <a:p>
            <a:pPr indent="-330200" lvl="0" marL="457200" rtl="0" algn="l">
              <a:spcBef>
                <a:spcPts val="2000"/>
              </a:spcBef>
              <a:spcAft>
                <a:spcPts val="0"/>
              </a:spcAft>
              <a:buNone/>
            </a:pPr>
            <a:r>
              <a:rPr b="1" lang="en-US" sz="2000">
                <a:latin typeface="Arial"/>
                <a:ea typeface="Arial"/>
                <a:cs typeface="Arial"/>
                <a:sym typeface="Arial"/>
              </a:rPr>
              <a:t>Symptoms: after 4-6 hours of short-term exposure, epitheliopathy with trigeminal symptoms occurs - V1 blepharospasm, epiphora, photophobia</a:t>
            </a:r>
            <a:endParaRPr b="1" sz="2000">
              <a:latin typeface="Arial"/>
              <a:ea typeface="Arial"/>
              <a:cs typeface="Arial"/>
              <a:sym typeface="Arial"/>
            </a:endParaRPr>
          </a:p>
          <a:p>
            <a:pPr indent="-330200" lvl="0" marL="457200" rtl="0" algn="l">
              <a:spcBef>
                <a:spcPts val="2000"/>
              </a:spcBef>
              <a:spcAft>
                <a:spcPts val="0"/>
              </a:spcAft>
              <a:buNone/>
            </a:pPr>
            <a:r>
              <a:rPr b="1" lang="en-US" sz="2000">
                <a:latin typeface="Arial"/>
                <a:ea typeface="Arial"/>
                <a:cs typeface="Arial"/>
                <a:sym typeface="Arial"/>
              </a:rPr>
              <a:t>Diagnosis: fluorescein staining diagnoses epitheliopathy in the form of green dots</a:t>
            </a:r>
            <a:endParaRPr b="1" sz="2000">
              <a:latin typeface="Arial"/>
              <a:ea typeface="Arial"/>
              <a:cs typeface="Arial"/>
              <a:sym typeface="Arial"/>
            </a:endParaRPr>
          </a:p>
          <a:p>
            <a:pPr indent="-330200" lvl="0" marL="457200" rtl="0" algn="l">
              <a:spcBef>
                <a:spcPts val="2000"/>
              </a:spcBef>
              <a:spcAft>
                <a:spcPts val="0"/>
              </a:spcAft>
              <a:buNone/>
            </a:pPr>
            <a:r>
              <a:rPr b="1" lang="en-US" sz="2000">
                <a:latin typeface="Arial"/>
                <a:ea typeface="Arial"/>
                <a:cs typeface="Arial"/>
                <a:sym typeface="Arial"/>
              </a:rPr>
              <a:t>Treatment: talk and local therapy:</a:t>
            </a:r>
            <a:endParaRPr b="1" sz="2000">
              <a:latin typeface="Arial"/>
              <a:ea typeface="Arial"/>
              <a:cs typeface="Arial"/>
              <a:sym typeface="Arial"/>
            </a:endParaRPr>
          </a:p>
          <a:p>
            <a:pPr indent="-330200" lvl="0" marL="457200" rtl="0" algn="l">
              <a:spcBef>
                <a:spcPts val="2000"/>
              </a:spcBef>
              <a:spcAft>
                <a:spcPts val="0"/>
              </a:spcAft>
              <a:buNone/>
            </a:pPr>
            <a:r>
              <a:rPr b="1" lang="en-US" sz="2000">
                <a:latin typeface="Arial"/>
                <a:ea typeface="Arial"/>
                <a:cs typeface="Arial"/>
                <a:sym typeface="Arial"/>
              </a:rPr>
              <a:t>Anesthetic in the form of drops, only 3x for 1 min! not often because it slows epithelialization!</a:t>
            </a:r>
            <a:endParaRPr b="1" sz="2000">
              <a:latin typeface="Arial"/>
              <a:ea typeface="Arial"/>
              <a:cs typeface="Arial"/>
              <a:sym typeface="Arial"/>
            </a:endParaRPr>
          </a:p>
          <a:p>
            <a:pPr indent="-330200" lvl="0" marL="457200" rtl="0" algn="l">
              <a:spcBef>
                <a:spcPts val="2000"/>
              </a:spcBef>
              <a:spcAft>
                <a:spcPts val="0"/>
              </a:spcAft>
              <a:buNone/>
            </a:pPr>
            <a:r>
              <a:rPr b="1" lang="en-US" sz="2000">
                <a:latin typeface="Arial"/>
                <a:ea typeface="Arial"/>
                <a:cs typeface="Arial"/>
                <a:sym typeface="Arial"/>
              </a:rPr>
              <a:t>Homatropin 2% and Antibiotic Ointment</a:t>
            </a:r>
            <a:endParaRPr b="1" sz="2000">
              <a:latin typeface="Arial"/>
              <a:ea typeface="Arial"/>
              <a:cs typeface="Arial"/>
              <a:sym typeface="Arial"/>
            </a:endParaRPr>
          </a:p>
          <a:p>
            <a:pPr indent="-330200" lvl="0" marL="457200" rtl="0" algn="l">
              <a:spcBef>
                <a:spcPts val="2000"/>
              </a:spcBef>
              <a:spcAft>
                <a:spcPts val="0"/>
              </a:spcAft>
              <a:buNone/>
            </a:pPr>
            <a:r>
              <a:rPr b="1" lang="en-US" sz="2000">
                <a:latin typeface="Arial"/>
                <a:ea typeface="Arial"/>
                <a:cs typeface="Arial"/>
                <a:sym typeface="Arial"/>
              </a:rPr>
              <a:t>AD vitamin in suspension</a:t>
            </a:r>
            <a:endParaRPr b="1" sz="2000">
              <a:latin typeface="Arial"/>
              <a:ea typeface="Arial"/>
              <a:cs typeface="Arial"/>
              <a:sym typeface="Arial"/>
            </a:endParaRPr>
          </a:p>
          <a:p>
            <a:pPr indent="-330200" lvl="0" marL="457200" rtl="0" algn="l">
              <a:spcBef>
                <a:spcPts val="2000"/>
              </a:spcBef>
              <a:spcAft>
                <a:spcPts val="0"/>
              </a:spcAft>
              <a:buNone/>
            </a:pPr>
            <a:r>
              <a:rPr b="1" lang="en-US" sz="2000">
                <a:latin typeface="Arial"/>
                <a:ea typeface="Arial"/>
                <a:cs typeface="Arial"/>
                <a:sym typeface="Arial"/>
              </a:rPr>
              <a:t>Prevention: metallized glasses with uranium and selenium salts</a:t>
            </a:r>
            <a:endParaRPr b="1" sz="2000">
              <a:latin typeface="Arial"/>
              <a:ea typeface="Arial"/>
              <a:cs typeface="Arial"/>
              <a:sym typeface="Arial"/>
            </a:endParaRPr>
          </a:p>
          <a:p>
            <a:pPr indent="-330200" lvl="0" marL="457200" marR="0" rtl="0" algn="l">
              <a:spcBef>
                <a:spcPts val="2000"/>
              </a:spcBef>
              <a:spcAft>
                <a:spcPts val="0"/>
              </a:spcAft>
              <a:buClr>
                <a:schemeClr val="dk1"/>
              </a:buClr>
              <a:buSzPct val="100000"/>
              <a:buFont typeface="Noto Sans Symbols"/>
              <a:buNone/>
            </a:pPr>
            <a:r>
              <a:t/>
            </a:r>
            <a:endParaRPr b="1" sz="2000">
              <a:latin typeface="Arial"/>
              <a:ea typeface="Arial"/>
              <a:cs typeface="Arial"/>
              <a:sym typeface="Arial"/>
            </a:endParaRPr>
          </a:p>
        </p:txBody>
      </p:sp>
      <p:sp>
        <p:nvSpPr>
          <p:cNvPr id="515" name="Google Shape;515;p62"/>
          <p:cNvSpPr/>
          <p:nvPr/>
        </p:nvSpPr>
        <p:spPr>
          <a:xfrm>
            <a:off x="971550" y="4508500"/>
            <a:ext cx="360362" cy="1439862"/>
          </a:xfrm>
          <a:prstGeom prst="ellipse">
            <a:avLst/>
          </a:prstGeom>
          <a:noFill/>
          <a:ln cap="flat" cmpd="sng" w="12700">
            <a:solidFill>
              <a:srgbClr val="8D7C73"/>
            </a:solidFill>
            <a:prstDash val="solid"/>
            <a:miter lim="800000"/>
            <a:headEnd len="sm" w="sm" type="none"/>
            <a:tailEnd len="sm" w="sm" type="none"/>
          </a:ln>
          <a:effectLst>
            <a:outerShdw blurRad="63500" dir="5400000" dist="25400">
              <a:srgbClr val="808080">
                <a:alpha val="49803"/>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p63"/>
          <p:cNvSpPr txBox="1"/>
          <p:nvPr>
            <p:ph type="title"/>
          </p:nvPr>
        </p:nvSpPr>
        <p:spPr>
          <a:xfrm>
            <a:off x="800100" y="381000"/>
            <a:ext cx="7543800" cy="13716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2800"/>
              <a:buFont typeface="Arial"/>
              <a:buNone/>
            </a:pPr>
            <a:r>
              <a:rPr b="1" lang="en-US" sz="2800">
                <a:latin typeface="Arial"/>
                <a:ea typeface="Arial"/>
                <a:cs typeface="Arial"/>
                <a:sym typeface="Arial"/>
              </a:rPr>
              <a:t>Long-term exposure to low doses of UV</a:t>
            </a:r>
            <a:endParaRPr/>
          </a:p>
        </p:txBody>
      </p:sp>
      <p:sp>
        <p:nvSpPr>
          <p:cNvPr id="521" name="Google Shape;521;p63"/>
          <p:cNvSpPr txBox="1"/>
          <p:nvPr>
            <p:ph idx="1" type="body"/>
          </p:nvPr>
        </p:nvSpPr>
        <p:spPr>
          <a:xfrm>
            <a:off x="395300" y="1752597"/>
            <a:ext cx="8353500" cy="4551900"/>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60000"/>
              </a:lnSpc>
              <a:spcBef>
                <a:spcPts val="2000"/>
              </a:spcBef>
              <a:spcAft>
                <a:spcPts val="0"/>
              </a:spcAft>
              <a:buNone/>
            </a:pPr>
            <a:r>
              <a:rPr lang="en-US" sz="2000">
                <a:latin typeface="Arial"/>
                <a:ea typeface="Arial"/>
                <a:cs typeface="Arial"/>
                <a:sym typeface="Arial"/>
              </a:rPr>
              <a:t>The greatest effect is around 9 and 16 hours due to the peripheral focusing</a:t>
            </a:r>
            <a:endParaRPr sz="2000">
              <a:latin typeface="Arial"/>
              <a:ea typeface="Arial"/>
              <a:cs typeface="Arial"/>
              <a:sym typeface="Arial"/>
            </a:endParaRPr>
          </a:p>
          <a:p>
            <a:pPr indent="0" lvl="0" marL="0" rtl="0" algn="l">
              <a:lnSpc>
                <a:spcPct val="60000"/>
              </a:lnSpc>
              <a:spcBef>
                <a:spcPts val="2000"/>
              </a:spcBef>
              <a:spcAft>
                <a:spcPts val="0"/>
              </a:spcAft>
              <a:buNone/>
            </a:pPr>
            <a:r>
              <a:rPr lang="en-US" sz="2000">
                <a:latin typeface="Arial"/>
                <a:ea typeface="Arial"/>
                <a:cs typeface="Arial"/>
                <a:sym typeface="Arial"/>
              </a:rPr>
              <a:t> effect of reflected UV rays (bimodal daily</a:t>
            </a:r>
            <a:endParaRPr sz="2000">
              <a:latin typeface="Arial"/>
              <a:ea typeface="Arial"/>
              <a:cs typeface="Arial"/>
              <a:sym typeface="Arial"/>
            </a:endParaRPr>
          </a:p>
          <a:p>
            <a:pPr indent="0" lvl="0" marL="0" rtl="0" algn="l">
              <a:lnSpc>
                <a:spcPct val="60000"/>
              </a:lnSpc>
              <a:spcBef>
                <a:spcPts val="2000"/>
              </a:spcBef>
              <a:spcAft>
                <a:spcPts val="0"/>
              </a:spcAft>
              <a:buNone/>
            </a:pPr>
            <a:r>
              <a:rPr lang="en-US" sz="2000">
                <a:latin typeface="Arial"/>
                <a:ea typeface="Arial"/>
                <a:cs typeface="Arial"/>
                <a:sym typeface="Arial"/>
              </a:rPr>
              <a:t> variation):</a:t>
            </a:r>
            <a:endParaRPr sz="2000">
              <a:latin typeface="Arial"/>
              <a:ea typeface="Arial"/>
              <a:cs typeface="Arial"/>
              <a:sym typeface="Arial"/>
            </a:endParaRPr>
          </a:p>
          <a:p>
            <a:pPr indent="0" lvl="0" marL="0" rtl="0" algn="l">
              <a:lnSpc>
                <a:spcPct val="60000"/>
              </a:lnSpc>
              <a:spcBef>
                <a:spcPts val="2000"/>
              </a:spcBef>
              <a:spcAft>
                <a:spcPts val="0"/>
              </a:spcAft>
              <a:buNone/>
            </a:pPr>
            <a:r>
              <a:rPr lang="en-US" sz="2000">
                <a:latin typeface="Arial"/>
                <a:ea typeface="Arial"/>
                <a:cs typeface="Arial"/>
                <a:sym typeface="Arial"/>
              </a:rPr>
              <a:t>1. pinguecula</a:t>
            </a:r>
            <a:endParaRPr sz="2000">
              <a:latin typeface="Arial"/>
              <a:ea typeface="Arial"/>
              <a:cs typeface="Arial"/>
              <a:sym typeface="Arial"/>
            </a:endParaRPr>
          </a:p>
          <a:p>
            <a:pPr indent="0" lvl="0" marL="0" rtl="0" algn="l">
              <a:lnSpc>
                <a:spcPct val="60000"/>
              </a:lnSpc>
              <a:spcBef>
                <a:spcPts val="2000"/>
              </a:spcBef>
              <a:spcAft>
                <a:spcPts val="0"/>
              </a:spcAft>
              <a:buNone/>
            </a:pPr>
            <a:r>
              <a:rPr lang="en-US" sz="2000">
                <a:latin typeface="Arial"/>
                <a:ea typeface="Arial"/>
                <a:cs typeface="Arial"/>
                <a:sym typeface="Arial"/>
              </a:rPr>
              <a:t>2. pterygium ("coroneo" effect)</a:t>
            </a:r>
            <a:endParaRPr sz="2000">
              <a:latin typeface="Arial"/>
              <a:ea typeface="Arial"/>
              <a:cs typeface="Arial"/>
              <a:sym typeface="Arial"/>
            </a:endParaRPr>
          </a:p>
          <a:p>
            <a:pPr indent="0" lvl="0" marL="0" rtl="0" algn="l">
              <a:lnSpc>
                <a:spcPct val="60000"/>
              </a:lnSpc>
              <a:spcBef>
                <a:spcPts val="2000"/>
              </a:spcBef>
              <a:spcAft>
                <a:spcPts val="0"/>
              </a:spcAft>
              <a:buNone/>
            </a:pPr>
            <a:r>
              <a:rPr lang="en-US" sz="2000">
                <a:latin typeface="Arial"/>
                <a:ea typeface="Arial"/>
                <a:cs typeface="Arial"/>
                <a:sym typeface="Arial"/>
              </a:rPr>
              <a:t>3. cortical nasal inferior cataract (in the young lens there is a low level of </a:t>
            </a:r>
            <a:endParaRPr sz="2000">
              <a:latin typeface="Arial"/>
              <a:ea typeface="Arial"/>
              <a:cs typeface="Arial"/>
              <a:sym typeface="Arial"/>
            </a:endParaRPr>
          </a:p>
          <a:p>
            <a:pPr indent="0" lvl="0" marL="0" rtl="0" algn="l">
              <a:lnSpc>
                <a:spcPct val="60000"/>
              </a:lnSpc>
              <a:spcBef>
                <a:spcPts val="2000"/>
              </a:spcBef>
              <a:spcAft>
                <a:spcPts val="0"/>
              </a:spcAft>
              <a:buNone/>
            </a:pPr>
            <a:r>
              <a:rPr lang="en-US" sz="2000">
                <a:latin typeface="Arial"/>
                <a:ea typeface="Arial"/>
                <a:cs typeface="Arial"/>
                <a:sym typeface="Arial"/>
              </a:rPr>
              <a:t>the yellow pigment "3 hydroxy kynerenine" and its glucosidase, which </a:t>
            </a:r>
            <a:endParaRPr sz="2000">
              <a:latin typeface="Arial"/>
              <a:ea typeface="Arial"/>
              <a:cs typeface="Arial"/>
              <a:sym typeface="Arial"/>
            </a:endParaRPr>
          </a:p>
          <a:p>
            <a:pPr indent="0" lvl="0" marL="0" rtl="0" algn="l">
              <a:lnSpc>
                <a:spcPct val="60000"/>
              </a:lnSpc>
              <a:spcBef>
                <a:spcPts val="2000"/>
              </a:spcBef>
              <a:spcAft>
                <a:spcPts val="0"/>
              </a:spcAft>
              <a:buNone/>
            </a:pPr>
            <a:r>
              <a:rPr lang="en-US" sz="2000">
                <a:latin typeface="Arial"/>
                <a:ea typeface="Arial"/>
                <a:cs typeface="Arial"/>
                <a:sym typeface="Arial"/>
              </a:rPr>
              <a:t>block uv-a and uv-b),</a:t>
            </a:r>
            <a:endParaRPr sz="2000">
              <a:latin typeface="Arial"/>
              <a:ea typeface="Arial"/>
              <a:cs typeface="Arial"/>
              <a:sym typeface="Arial"/>
            </a:endParaRPr>
          </a:p>
          <a:p>
            <a:pPr indent="0" lvl="0" marL="0" rtl="0" algn="l">
              <a:lnSpc>
                <a:spcPct val="60000"/>
              </a:lnSpc>
              <a:spcBef>
                <a:spcPts val="2000"/>
              </a:spcBef>
              <a:spcAft>
                <a:spcPts val="0"/>
              </a:spcAft>
              <a:buNone/>
            </a:pPr>
            <a:r>
              <a:rPr lang="en-US" sz="2000">
                <a:latin typeface="Arial"/>
                <a:ea typeface="Arial"/>
                <a:cs typeface="Arial"/>
                <a:sym typeface="Arial"/>
              </a:rPr>
              <a:t>4. after 10 years of skin cancer,</a:t>
            </a:r>
            <a:endParaRPr sz="2000">
              <a:latin typeface="Arial"/>
              <a:ea typeface="Arial"/>
              <a:cs typeface="Arial"/>
              <a:sym typeface="Arial"/>
            </a:endParaRPr>
          </a:p>
          <a:p>
            <a:pPr indent="0" lvl="0" marL="0" rtl="0" algn="l">
              <a:lnSpc>
                <a:spcPct val="60000"/>
              </a:lnSpc>
              <a:spcBef>
                <a:spcPts val="2000"/>
              </a:spcBef>
              <a:spcAft>
                <a:spcPts val="0"/>
              </a:spcAft>
              <a:buNone/>
            </a:pPr>
            <a:r>
              <a:rPr lang="en-US" sz="2000">
                <a:latin typeface="Arial"/>
                <a:ea typeface="Arial"/>
                <a:cs typeface="Arial"/>
                <a:sym typeface="Arial"/>
              </a:rPr>
              <a:t>Prevention: wrap-round sunnies, contact lenses for peripheral rays and a hat</a:t>
            </a:r>
            <a:endParaRPr sz="2000">
              <a:latin typeface="Arial"/>
              <a:ea typeface="Arial"/>
              <a:cs typeface="Arial"/>
              <a:sym typeface="Arial"/>
            </a:endParaRPr>
          </a:p>
          <a:p>
            <a:pPr indent="0" lvl="0" marL="0" rtl="0" algn="l">
              <a:lnSpc>
                <a:spcPct val="60000"/>
              </a:lnSpc>
              <a:spcBef>
                <a:spcPts val="2000"/>
              </a:spcBef>
              <a:spcAft>
                <a:spcPts val="0"/>
              </a:spcAft>
              <a:buNone/>
            </a:pPr>
            <a:r>
              <a:rPr lang="en-US" sz="2000">
                <a:latin typeface="Arial"/>
                <a:ea typeface="Arial"/>
                <a:cs typeface="Arial"/>
                <a:sym typeface="Arial"/>
              </a:rPr>
              <a:t> (uv fluorescent photos show preclinical signs of uv eye damage in the form of</a:t>
            </a:r>
            <a:endParaRPr sz="2000">
              <a:latin typeface="Arial"/>
              <a:ea typeface="Arial"/>
              <a:cs typeface="Arial"/>
              <a:sym typeface="Arial"/>
            </a:endParaRPr>
          </a:p>
          <a:p>
            <a:pPr indent="0" lvl="0" marL="0" rtl="0" algn="l">
              <a:lnSpc>
                <a:spcPct val="60000"/>
              </a:lnSpc>
              <a:spcBef>
                <a:spcPts val="2000"/>
              </a:spcBef>
              <a:spcAft>
                <a:spcPts val="0"/>
              </a:spcAft>
              <a:buNone/>
            </a:pPr>
            <a:r>
              <a:rPr lang="en-US" sz="2000">
                <a:latin typeface="Arial"/>
                <a:ea typeface="Arial"/>
                <a:cs typeface="Arial"/>
                <a:sym typeface="Arial"/>
              </a:rPr>
              <a:t> fluorescent spots on the limbus in 30% of children aged 9-11 years)</a:t>
            </a:r>
            <a:endParaRPr sz="2000">
              <a:latin typeface="Arial"/>
              <a:ea typeface="Arial"/>
              <a:cs typeface="Arial"/>
              <a:sym typeface="Arial"/>
            </a:endParaRPr>
          </a:p>
          <a:p>
            <a:pPr indent="0" lvl="0" marL="0" marR="0" rtl="0" algn="l">
              <a:lnSpc>
                <a:spcPct val="60000"/>
              </a:lnSpc>
              <a:spcBef>
                <a:spcPts val="2000"/>
              </a:spcBef>
              <a:spcAft>
                <a:spcPts val="0"/>
              </a:spcAft>
              <a:buClr>
                <a:schemeClr val="dk1"/>
              </a:buClr>
              <a:buSzPct val="100000"/>
              <a:buFont typeface="Noto Sans Symbols"/>
              <a:buNone/>
            </a:pPr>
            <a:r>
              <a:t/>
            </a:r>
            <a:endParaRPr sz="2000">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p64"/>
          <p:cNvSpPr txBox="1"/>
          <p:nvPr>
            <p:ph type="title"/>
          </p:nvPr>
        </p:nvSpPr>
        <p:spPr>
          <a:xfrm>
            <a:off x="323850" y="44450"/>
            <a:ext cx="8496300" cy="13716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4000"/>
              <a:buFont typeface="Arial"/>
              <a:buNone/>
            </a:pPr>
            <a:r>
              <a:rPr lang="en-US" sz="4000">
                <a:latin typeface="Arial"/>
                <a:ea typeface="Arial"/>
                <a:cs typeface="Arial"/>
                <a:sym typeface="Arial"/>
              </a:rPr>
              <a:t>Eye injuries caused by the energy of visible light - phototrauma</a:t>
            </a:r>
            <a:endParaRPr/>
          </a:p>
        </p:txBody>
      </p:sp>
      <p:sp>
        <p:nvSpPr>
          <p:cNvPr id="527" name="Google Shape;527;p64"/>
          <p:cNvSpPr txBox="1"/>
          <p:nvPr>
            <p:ph idx="1" type="body"/>
          </p:nvPr>
        </p:nvSpPr>
        <p:spPr>
          <a:xfrm>
            <a:off x="323850" y="1557337"/>
            <a:ext cx="8856662" cy="4895850"/>
          </a:xfrm>
          <a:prstGeom prst="rect">
            <a:avLst/>
          </a:prstGeom>
          <a:noFill/>
          <a:ln>
            <a:noFill/>
          </a:ln>
        </p:spPr>
        <p:txBody>
          <a:bodyPr anchorCtr="0" anchor="t" bIns="45700" lIns="91425" spcFirstLastPara="1" rIns="91425" wrap="square" tIns="45700">
            <a:normAutofit/>
          </a:bodyPr>
          <a:lstStyle/>
          <a:p>
            <a:pPr indent="-431800" lvl="1" marL="914400" rtl="0" algn="l">
              <a:lnSpc>
                <a:spcPct val="70000"/>
              </a:lnSpc>
              <a:spcBef>
                <a:spcPts val="1500"/>
              </a:spcBef>
              <a:spcAft>
                <a:spcPts val="0"/>
              </a:spcAft>
              <a:buSzPts val="1400"/>
              <a:buFont typeface="Arial"/>
              <a:buChar char="•"/>
            </a:pPr>
            <a:r>
              <a:rPr lang="en-US" sz="1400">
                <a:latin typeface="Arial"/>
                <a:ea typeface="Arial"/>
                <a:cs typeface="Arial"/>
                <a:sym typeface="Arial"/>
              </a:rPr>
              <a:t>Sources of the 400-800 nm visible part of the electromagnetic spectrum are:</a:t>
            </a:r>
            <a:endParaRPr sz="1400">
              <a:latin typeface="Arial"/>
              <a:ea typeface="Arial"/>
              <a:cs typeface="Arial"/>
              <a:sym typeface="Arial"/>
            </a:endParaRPr>
          </a:p>
          <a:p>
            <a:pPr indent="-431800" lvl="1" marL="914400" rtl="0" algn="l">
              <a:lnSpc>
                <a:spcPct val="70000"/>
              </a:lnSpc>
              <a:spcBef>
                <a:spcPts val="1500"/>
              </a:spcBef>
              <a:spcAft>
                <a:spcPts val="0"/>
              </a:spcAft>
              <a:buSzPts val="1400"/>
              <a:buFont typeface="Arial"/>
              <a:buChar char="•"/>
            </a:pPr>
            <a:r>
              <a:rPr lang="en-US" sz="1400">
                <a:latin typeface="Arial"/>
                <a:ea typeface="Arial"/>
                <a:cs typeface="Arial"/>
                <a:sym typeface="Arial"/>
              </a:rPr>
              <a:t>Sunlight causes solar phototrauma when looking directly at the Sun (psychotic persons, sects)</a:t>
            </a:r>
            <a:endParaRPr sz="1400">
              <a:latin typeface="Arial"/>
              <a:ea typeface="Arial"/>
              <a:cs typeface="Arial"/>
              <a:sym typeface="Arial"/>
            </a:endParaRPr>
          </a:p>
          <a:p>
            <a:pPr indent="-431800" lvl="1" marL="914400" rtl="0" algn="l">
              <a:lnSpc>
                <a:spcPct val="70000"/>
              </a:lnSpc>
              <a:spcBef>
                <a:spcPts val="1500"/>
              </a:spcBef>
              <a:spcAft>
                <a:spcPts val="0"/>
              </a:spcAft>
              <a:buSzPts val="1400"/>
              <a:buFont typeface="Arial"/>
              <a:buChar char="•"/>
            </a:pPr>
            <a:r>
              <a:rPr lang="en-US" sz="1400">
                <a:latin typeface="Arial"/>
                <a:ea typeface="Arial"/>
                <a:cs typeface="Arial"/>
                <a:sym typeface="Arial"/>
              </a:rPr>
              <a:t>Laser</a:t>
            </a:r>
            <a:endParaRPr sz="1400">
              <a:latin typeface="Arial"/>
              <a:ea typeface="Arial"/>
              <a:cs typeface="Arial"/>
              <a:sym typeface="Arial"/>
            </a:endParaRPr>
          </a:p>
          <a:p>
            <a:pPr indent="-431800" lvl="1" marL="914400" rtl="0" algn="l">
              <a:lnSpc>
                <a:spcPct val="70000"/>
              </a:lnSpc>
              <a:spcBef>
                <a:spcPts val="1500"/>
              </a:spcBef>
              <a:spcAft>
                <a:spcPts val="0"/>
              </a:spcAft>
              <a:buSzPts val="1400"/>
              <a:buFont typeface="Arial"/>
              <a:buChar char="•"/>
            </a:pPr>
            <a:r>
              <a:rPr lang="en-US" sz="1400">
                <a:latin typeface="Arial"/>
                <a:ea typeface="Arial"/>
                <a:cs typeface="Arial"/>
                <a:sym typeface="Arial"/>
              </a:rPr>
              <a:t>  420 nm of the blue part of the visible light spectrum has a phototoxic effect on senile macular degeneration (AMD)</a:t>
            </a:r>
            <a:endParaRPr sz="1400">
              <a:latin typeface="Arial"/>
              <a:ea typeface="Arial"/>
              <a:cs typeface="Arial"/>
              <a:sym typeface="Arial"/>
            </a:endParaRPr>
          </a:p>
          <a:p>
            <a:pPr indent="-431800" lvl="1" marL="914400" rtl="0" algn="l">
              <a:lnSpc>
                <a:spcPct val="70000"/>
              </a:lnSpc>
              <a:spcBef>
                <a:spcPts val="1500"/>
              </a:spcBef>
              <a:spcAft>
                <a:spcPts val="0"/>
              </a:spcAft>
              <a:buSzPts val="1400"/>
              <a:buFont typeface="Arial"/>
              <a:buChar char="•"/>
            </a:pPr>
            <a:r>
              <a:rPr lang="en-US" sz="1400">
                <a:latin typeface="Arial"/>
                <a:ea typeface="Arial"/>
                <a:cs typeface="Arial"/>
                <a:sym typeface="Arial"/>
              </a:rPr>
              <a:t>         Prevention is a Mediterranean diet (omega 3), lutein in glasses and lutein, zeaxanthin in supplements</a:t>
            </a:r>
            <a:endParaRPr sz="1400">
              <a:latin typeface="Arial"/>
              <a:ea typeface="Arial"/>
              <a:cs typeface="Arial"/>
              <a:sym typeface="Arial"/>
            </a:endParaRPr>
          </a:p>
          <a:p>
            <a:pPr indent="-431800" lvl="1" marL="914400" rtl="0" algn="l">
              <a:lnSpc>
                <a:spcPct val="70000"/>
              </a:lnSpc>
              <a:spcBef>
                <a:spcPts val="1500"/>
              </a:spcBef>
              <a:spcAft>
                <a:spcPts val="0"/>
              </a:spcAft>
              <a:buSzPts val="1400"/>
              <a:buFont typeface="Arial"/>
              <a:buChar char="•"/>
            </a:pPr>
            <a:r>
              <a:rPr lang="en-US" sz="1400">
                <a:latin typeface="Arial"/>
                <a:ea typeface="Arial"/>
                <a:cs typeface="Arial"/>
                <a:sym typeface="Arial"/>
              </a:rPr>
              <a:t>The consequence is maculopathy, which is caused by:</a:t>
            </a:r>
            <a:endParaRPr sz="1400">
              <a:latin typeface="Arial"/>
              <a:ea typeface="Arial"/>
              <a:cs typeface="Arial"/>
              <a:sym typeface="Arial"/>
            </a:endParaRPr>
          </a:p>
          <a:p>
            <a:pPr indent="-431800" lvl="1" marL="914400" rtl="0" algn="l">
              <a:lnSpc>
                <a:spcPct val="70000"/>
              </a:lnSpc>
              <a:spcBef>
                <a:spcPts val="1500"/>
              </a:spcBef>
              <a:spcAft>
                <a:spcPts val="0"/>
              </a:spcAft>
              <a:buSzPts val="1400"/>
              <a:buFont typeface="Arial"/>
              <a:buChar char="•"/>
            </a:pPr>
            <a:r>
              <a:rPr lang="en-US" sz="1400">
                <a:latin typeface="Arial"/>
                <a:ea typeface="Arial"/>
                <a:cs typeface="Arial"/>
                <a:sym typeface="Arial"/>
              </a:rPr>
              <a:t>1. Focusing through the dioptric apparatus of the eye</a:t>
            </a:r>
            <a:endParaRPr sz="1400">
              <a:latin typeface="Arial"/>
              <a:ea typeface="Arial"/>
              <a:cs typeface="Arial"/>
              <a:sym typeface="Arial"/>
            </a:endParaRPr>
          </a:p>
          <a:p>
            <a:pPr indent="-431800" lvl="1" marL="914400" rtl="0" algn="l">
              <a:lnSpc>
                <a:spcPct val="70000"/>
              </a:lnSpc>
              <a:spcBef>
                <a:spcPts val="1500"/>
              </a:spcBef>
              <a:spcAft>
                <a:spcPts val="0"/>
              </a:spcAft>
              <a:buSzPts val="1400"/>
              <a:buFont typeface="Arial"/>
              <a:buChar char="•"/>
            </a:pPr>
            <a:r>
              <a:rPr lang="en-US" sz="1400">
                <a:latin typeface="Arial"/>
                <a:ea typeface="Arial"/>
                <a:cs typeface="Arial"/>
                <a:sym typeface="Arial"/>
              </a:rPr>
              <a:t>2. Absorption by RPE</a:t>
            </a:r>
            <a:endParaRPr sz="1400">
              <a:latin typeface="Arial"/>
              <a:ea typeface="Arial"/>
              <a:cs typeface="Arial"/>
              <a:sym typeface="Arial"/>
            </a:endParaRPr>
          </a:p>
          <a:p>
            <a:pPr indent="-431800" lvl="1" marL="914400" rtl="0" algn="l">
              <a:lnSpc>
                <a:spcPct val="70000"/>
              </a:lnSpc>
              <a:spcBef>
                <a:spcPts val="1500"/>
              </a:spcBef>
              <a:spcAft>
                <a:spcPts val="0"/>
              </a:spcAft>
              <a:buSzPts val="1400"/>
              <a:buFont typeface="Arial"/>
              <a:buChar char="•"/>
            </a:pPr>
            <a:r>
              <a:rPr lang="en-US" sz="1400">
                <a:latin typeface="Arial"/>
                <a:ea typeface="Arial"/>
                <a:cs typeface="Arial"/>
                <a:sym typeface="Arial"/>
              </a:rPr>
              <a:t>3. Transition from light to thermal energy</a:t>
            </a:r>
            <a:endParaRPr sz="1400">
              <a:latin typeface="Arial"/>
              <a:ea typeface="Arial"/>
              <a:cs typeface="Arial"/>
              <a:sym typeface="Arial"/>
            </a:endParaRPr>
          </a:p>
          <a:p>
            <a:pPr indent="-431800" lvl="1" marL="914400" rtl="0" algn="l">
              <a:lnSpc>
                <a:spcPct val="70000"/>
              </a:lnSpc>
              <a:spcBef>
                <a:spcPts val="1500"/>
              </a:spcBef>
              <a:spcAft>
                <a:spcPts val="0"/>
              </a:spcAft>
              <a:buSzPts val="1400"/>
              <a:buFont typeface="Arial"/>
              <a:buChar char="•"/>
            </a:pPr>
            <a:r>
              <a:rPr lang="en-US" sz="1400">
                <a:latin typeface="Arial"/>
                <a:ea typeface="Arial"/>
                <a:cs typeface="Arial"/>
                <a:sym typeface="Arial"/>
              </a:rPr>
              <a:t>   As a result, macular edema occurs, which manifests itself as:</a:t>
            </a:r>
            <a:endParaRPr sz="1400">
              <a:latin typeface="Arial"/>
              <a:ea typeface="Arial"/>
              <a:cs typeface="Arial"/>
              <a:sym typeface="Arial"/>
            </a:endParaRPr>
          </a:p>
          <a:p>
            <a:pPr indent="-431800" lvl="1" marL="914400" rtl="0" algn="l">
              <a:lnSpc>
                <a:spcPct val="70000"/>
              </a:lnSpc>
              <a:spcBef>
                <a:spcPts val="1500"/>
              </a:spcBef>
              <a:spcAft>
                <a:spcPts val="0"/>
              </a:spcAft>
              <a:buSzPts val="1400"/>
              <a:buFont typeface="Arial"/>
              <a:buChar char="•"/>
            </a:pPr>
            <a:r>
              <a:rPr lang="en-US" sz="1400">
                <a:latin typeface="Arial"/>
                <a:ea typeface="Arial"/>
                <a:cs typeface="Arial"/>
                <a:sym typeface="Arial"/>
              </a:rPr>
              <a:t>metamorphopsia,</a:t>
            </a:r>
            <a:endParaRPr sz="1400">
              <a:latin typeface="Arial"/>
              <a:ea typeface="Arial"/>
              <a:cs typeface="Arial"/>
              <a:sym typeface="Arial"/>
            </a:endParaRPr>
          </a:p>
          <a:p>
            <a:pPr indent="-431800" lvl="1" marL="914400" rtl="0" algn="l">
              <a:lnSpc>
                <a:spcPct val="70000"/>
              </a:lnSpc>
              <a:spcBef>
                <a:spcPts val="1500"/>
              </a:spcBef>
              <a:spcAft>
                <a:spcPts val="0"/>
              </a:spcAft>
              <a:buSzPts val="1400"/>
              <a:buFont typeface="Arial"/>
              <a:buChar char="•"/>
            </a:pPr>
            <a:r>
              <a:rPr lang="en-US" sz="1400">
                <a:latin typeface="Arial"/>
                <a:ea typeface="Arial"/>
                <a:cs typeface="Arial"/>
                <a:sym typeface="Arial"/>
              </a:rPr>
              <a:t>central scotoma,</a:t>
            </a:r>
            <a:endParaRPr sz="1400">
              <a:latin typeface="Arial"/>
              <a:ea typeface="Arial"/>
              <a:cs typeface="Arial"/>
              <a:sym typeface="Arial"/>
            </a:endParaRPr>
          </a:p>
          <a:p>
            <a:pPr indent="-431800" lvl="1" marL="914400" rtl="0" algn="l">
              <a:lnSpc>
                <a:spcPct val="70000"/>
              </a:lnSpc>
              <a:spcBef>
                <a:spcPts val="1500"/>
              </a:spcBef>
              <a:spcAft>
                <a:spcPts val="0"/>
              </a:spcAft>
              <a:buSzPts val="1400"/>
              <a:buFont typeface="Arial"/>
              <a:buChar char="•"/>
            </a:pPr>
            <a:r>
              <a:rPr lang="en-US" sz="1400">
                <a:latin typeface="Arial"/>
                <a:ea typeface="Arial"/>
                <a:cs typeface="Arial"/>
                <a:sym typeface="Arial"/>
              </a:rPr>
              <a:t>Decreased visual acuity</a:t>
            </a:r>
            <a:endParaRPr sz="1400">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pic>
        <p:nvPicPr>
          <p:cNvPr id="532" name="Google Shape;532;p65"/>
          <p:cNvPicPr preferRelativeResize="0"/>
          <p:nvPr/>
        </p:nvPicPr>
        <p:blipFill rotWithShape="1">
          <a:blip r:embed="rId3">
            <a:alphaModFix/>
          </a:blip>
          <a:srcRect b="0" l="0" r="0" t="0"/>
          <a:stretch/>
        </p:blipFill>
        <p:spPr>
          <a:xfrm>
            <a:off x="323850" y="333375"/>
            <a:ext cx="8443912" cy="6164262"/>
          </a:xfrm>
          <a:prstGeom prst="rect">
            <a:avLst/>
          </a:prstGeom>
          <a:noFill/>
          <a:ln>
            <a:noFill/>
          </a:ln>
        </p:spPr>
      </p:pic>
      <p:sp>
        <p:nvSpPr>
          <p:cNvPr id="533" name="Google Shape;533;p65"/>
          <p:cNvSpPr txBox="1"/>
          <p:nvPr/>
        </p:nvSpPr>
        <p:spPr>
          <a:xfrm>
            <a:off x="711200" y="6453187"/>
            <a:ext cx="6507162" cy="369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Arial"/>
              <a:buNone/>
            </a:pPr>
            <a:r>
              <a:rPr b="0" i="0" lang="en-US" sz="1800" u="none">
                <a:solidFill>
                  <a:schemeClr val="dk1"/>
                </a:solidFill>
                <a:latin typeface="Arial"/>
                <a:ea typeface="Arial"/>
                <a:cs typeface="Arial"/>
                <a:sym typeface="Arial"/>
              </a:rPr>
              <a:t>Није цео плави спектар видљиве светлости  фототоксичан</a:t>
            </a:r>
            <a:endParaRPr/>
          </a:p>
        </p:txBody>
      </p:sp>
      <p:sp>
        <p:nvSpPr>
          <p:cNvPr id="534" name="Google Shape;534;p65"/>
          <p:cNvSpPr/>
          <p:nvPr/>
        </p:nvSpPr>
        <p:spPr>
          <a:xfrm>
            <a:off x="1908175" y="3644900"/>
            <a:ext cx="1943100" cy="360362"/>
          </a:xfrm>
          <a:prstGeom prst="ellipse">
            <a:avLst/>
          </a:prstGeom>
          <a:noFill/>
          <a:ln cap="flat" cmpd="sng" w="12700">
            <a:solidFill>
              <a:schemeClr val="lt1"/>
            </a:solidFill>
            <a:prstDash val="solid"/>
            <a:miter lim="800000"/>
            <a:headEnd len="sm" w="sm" type="none"/>
            <a:tailEnd len="sm" w="sm" type="none"/>
          </a:ln>
          <a:effectLst>
            <a:outerShdw blurRad="63500" dir="5400000" dist="25400">
              <a:srgbClr val="808080">
                <a:alpha val="49803"/>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id="539" name="Google Shape;539;p66"/>
          <p:cNvSpPr txBox="1"/>
          <p:nvPr>
            <p:ph type="title"/>
          </p:nvPr>
        </p:nvSpPr>
        <p:spPr>
          <a:xfrm>
            <a:off x="179387" y="404812"/>
            <a:ext cx="8640762" cy="12954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FF0000"/>
              </a:buClr>
              <a:buSzPts val="4000"/>
              <a:buFont typeface="Arial"/>
              <a:buNone/>
            </a:pPr>
            <a:r>
              <a:rPr b="1" lang="en-US" sz="4000">
                <a:solidFill>
                  <a:srgbClr val="FF0000"/>
                </a:solidFill>
                <a:latin typeface="Arial"/>
                <a:ea typeface="Arial"/>
                <a:cs typeface="Arial"/>
                <a:sym typeface="Arial"/>
              </a:rPr>
              <a:t>IR rays, thermal effect</a:t>
            </a:r>
            <a:endParaRPr/>
          </a:p>
        </p:txBody>
      </p:sp>
      <p:sp>
        <p:nvSpPr>
          <p:cNvPr id="540" name="Google Shape;540;p66"/>
          <p:cNvSpPr txBox="1"/>
          <p:nvPr>
            <p:ph idx="1" type="body"/>
          </p:nvPr>
        </p:nvSpPr>
        <p:spPr>
          <a:xfrm>
            <a:off x="323850" y="1916112"/>
            <a:ext cx="8675687" cy="3640137"/>
          </a:xfrm>
          <a:prstGeom prst="rect">
            <a:avLst/>
          </a:prstGeom>
          <a:noFill/>
          <a:ln>
            <a:noFill/>
          </a:ln>
        </p:spPr>
        <p:txBody>
          <a:bodyPr anchorCtr="0" anchor="t" bIns="45700" lIns="91425" spcFirstLastPara="1" rIns="91425" wrap="square" tIns="45700">
            <a:normAutofit fontScale="92500" lnSpcReduction="20000"/>
          </a:bodyPr>
          <a:lstStyle/>
          <a:p>
            <a:pPr indent="-454501" lvl="1" marL="914400" rtl="0" algn="l">
              <a:lnSpc>
                <a:spcPct val="90000"/>
              </a:lnSpc>
              <a:spcBef>
                <a:spcPts val="1500"/>
              </a:spcBef>
              <a:spcAft>
                <a:spcPts val="0"/>
              </a:spcAft>
              <a:buSzPct val="100000"/>
              <a:buChar char="🙟"/>
            </a:pPr>
            <a:r>
              <a:rPr b="1" lang="en-US" sz="1900">
                <a:solidFill>
                  <a:schemeClr val="folHlink"/>
                </a:solidFill>
                <a:latin typeface="Arial"/>
                <a:ea typeface="Arial"/>
                <a:cs typeface="Arial"/>
                <a:sym typeface="Arial"/>
              </a:rPr>
              <a:t>400 - 800 nm visible part of the spectrum</a:t>
            </a:r>
            <a:endParaRPr b="1" sz="1900">
              <a:solidFill>
                <a:schemeClr val="folHlink"/>
              </a:solidFill>
              <a:latin typeface="Arial"/>
              <a:ea typeface="Arial"/>
              <a:cs typeface="Arial"/>
              <a:sym typeface="Arial"/>
            </a:endParaRPr>
          </a:p>
          <a:p>
            <a:pPr indent="-454501" lvl="1" marL="914400" rtl="0" algn="l">
              <a:lnSpc>
                <a:spcPct val="90000"/>
              </a:lnSpc>
              <a:spcBef>
                <a:spcPts val="1500"/>
              </a:spcBef>
              <a:spcAft>
                <a:spcPts val="0"/>
              </a:spcAft>
              <a:buSzPct val="100000"/>
              <a:buChar char="🙟"/>
            </a:pPr>
            <a:r>
              <a:rPr b="1" lang="en-US" sz="1900">
                <a:solidFill>
                  <a:schemeClr val="folHlink"/>
                </a:solidFill>
                <a:latin typeface="Arial"/>
                <a:ea typeface="Arial"/>
                <a:cs typeface="Arial"/>
                <a:sym typeface="Arial"/>
              </a:rPr>
              <a:t>short: 800 - 1,300 nm, waves with greater penetrating power:</a:t>
            </a:r>
            <a:endParaRPr b="1" sz="1900">
              <a:solidFill>
                <a:schemeClr val="folHlink"/>
              </a:solidFill>
              <a:latin typeface="Arial"/>
              <a:ea typeface="Arial"/>
              <a:cs typeface="Arial"/>
              <a:sym typeface="Arial"/>
            </a:endParaRPr>
          </a:p>
          <a:p>
            <a:pPr indent="-454501" lvl="1" marL="914400" rtl="0" algn="l">
              <a:lnSpc>
                <a:spcPct val="90000"/>
              </a:lnSpc>
              <a:spcBef>
                <a:spcPts val="1500"/>
              </a:spcBef>
              <a:spcAft>
                <a:spcPts val="0"/>
              </a:spcAft>
              <a:buSzPct val="100000"/>
              <a:buChar char="🙟"/>
            </a:pPr>
            <a:r>
              <a:rPr b="1" lang="en-US" sz="1900">
                <a:solidFill>
                  <a:schemeClr val="folHlink"/>
                </a:solidFill>
                <a:latin typeface="Arial"/>
                <a:ea typeface="Arial"/>
                <a:cs typeface="Arial"/>
                <a:sym typeface="Arial"/>
              </a:rPr>
              <a:t>exfoliation cataract</a:t>
            </a:r>
            <a:endParaRPr b="1" sz="1900">
              <a:solidFill>
                <a:schemeClr val="folHlink"/>
              </a:solidFill>
              <a:latin typeface="Arial"/>
              <a:ea typeface="Arial"/>
              <a:cs typeface="Arial"/>
              <a:sym typeface="Arial"/>
            </a:endParaRPr>
          </a:p>
          <a:p>
            <a:pPr indent="-454501" lvl="1" marL="914400" rtl="0" algn="l">
              <a:lnSpc>
                <a:spcPct val="90000"/>
              </a:lnSpc>
              <a:spcBef>
                <a:spcPts val="1500"/>
              </a:spcBef>
              <a:spcAft>
                <a:spcPts val="0"/>
              </a:spcAft>
              <a:buSzPct val="100000"/>
              <a:buChar char="🙟"/>
            </a:pPr>
            <a:r>
              <a:rPr b="1" lang="en-US" sz="1900">
                <a:solidFill>
                  <a:schemeClr val="folHlink"/>
                </a:solidFill>
                <a:latin typeface="Arial"/>
                <a:ea typeface="Arial"/>
                <a:cs typeface="Arial"/>
                <a:sym typeface="Arial"/>
              </a:rPr>
              <a:t>Phototrauma of the macula: retinal protein coagulation and retinal necrosis in the macula</a:t>
            </a:r>
            <a:endParaRPr b="1" sz="1900">
              <a:solidFill>
                <a:schemeClr val="folHlink"/>
              </a:solidFill>
              <a:latin typeface="Arial"/>
              <a:ea typeface="Arial"/>
              <a:cs typeface="Arial"/>
              <a:sym typeface="Arial"/>
            </a:endParaRPr>
          </a:p>
          <a:p>
            <a:pPr indent="-454501" lvl="1" marL="914400" rtl="0" algn="l">
              <a:lnSpc>
                <a:spcPct val="90000"/>
              </a:lnSpc>
              <a:spcBef>
                <a:spcPts val="1500"/>
              </a:spcBef>
              <a:spcAft>
                <a:spcPts val="0"/>
              </a:spcAft>
              <a:buSzPct val="100000"/>
              <a:buChar char="🙟"/>
            </a:pPr>
            <a:r>
              <a:rPr b="1" lang="en-US" sz="1900">
                <a:solidFill>
                  <a:schemeClr val="folHlink"/>
                </a:solidFill>
                <a:latin typeface="Arial"/>
                <a:ea typeface="Arial"/>
                <a:cs typeface="Arial"/>
                <a:sym typeface="Arial"/>
              </a:rPr>
              <a:t>long: 1,300 - 314,000 nm, of minor effect, leading to:</a:t>
            </a:r>
            <a:endParaRPr b="1" sz="1900">
              <a:solidFill>
                <a:schemeClr val="folHlink"/>
              </a:solidFill>
              <a:latin typeface="Arial"/>
              <a:ea typeface="Arial"/>
              <a:cs typeface="Arial"/>
              <a:sym typeface="Arial"/>
            </a:endParaRPr>
          </a:p>
          <a:p>
            <a:pPr indent="-454501" lvl="1" marL="914400" rtl="0" algn="l">
              <a:lnSpc>
                <a:spcPct val="90000"/>
              </a:lnSpc>
              <a:spcBef>
                <a:spcPts val="1500"/>
              </a:spcBef>
              <a:spcAft>
                <a:spcPts val="0"/>
              </a:spcAft>
              <a:buSzPct val="100000"/>
              <a:buChar char="🙟"/>
            </a:pPr>
            <a:r>
              <a:rPr b="1" lang="en-US" sz="1900">
                <a:solidFill>
                  <a:schemeClr val="folHlink"/>
                </a:solidFill>
                <a:latin typeface="Arial"/>
                <a:ea typeface="Arial"/>
                <a:cs typeface="Arial"/>
                <a:sym typeface="Arial"/>
              </a:rPr>
              <a:t>hyperemia of the conjunctiva</a:t>
            </a:r>
            <a:endParaRPr b="1" sz="1900">
              <a:solidFill>
                <a:schemeClr val="folHlink"/>
              </a:solidFill>
              <a:latin typeface="Arial"/>
              <a:ea typeface="Arial"/>
              <a:cs typeface="Arial"/>
              <a:sym typeface="Arial"/>
            </a:endParaRPr>
          </a:p>
          <a:p>
            <a:pPr indent="-454501" lvl="1" marL="914400" rtl="0" algn="l">
              <a:lnSpc>
                <a:spcPct val="90000"/>
              </a:lnSpc>
              <a:spcBef>
                <a:spcPts val="1500"/>
              </a:spcBef>
              <a:spcAft>
                <a:spcPts val="0"/>
              </a:spcAft>
              <a:buSzPct val="100000"/>
              <a:buChar char="🙟"/>
            </a:pPr>
            <a:r>
              <a:rPr b="1" lang="en-US" sz="1900">
                <a:solidFill>
                  <a:schemeClr val="folHlink"/>
                </a:solidFill>
                <a:latin typeface="Arial"/>
                <a:ea typeface="Arial"/>
                <a:cs typeface="Arial"/>
                <a:sym typeface="Arial"/>
              </a:rPr>
              <a:t>exfoliation of the anterior capsule of the lens</a:t>
            </a:r>
            <a:endParaRPr b="1" sz="1900">
              <a:solidFill>
                <a:schemeClr val="folHlink"/>
              </a:solidFill>
              <a:latin typeface="Arial"/>
              <a:ea typeface="Arial"/>
              <a:cs typeface="Arial"/>
              <a:sym typeface="Arial"/>
            </a:endParaRPr>
          </a:p>
          <a:p>
            <a:pPr indent="-111601" lvl="1" marL="0" marR="0" rtl="0" algn="l">
              <a:lnSpc>
                <a:spcPct val="90000"/>
              </a:lnSpc>
              <a:spcBef>
                <a:spcPts val="1500"/>
              </a:spcBef>
              <a:spcAft>
                <a:spcPts val="0"/>
              </a:spcAft>
              <a:buClr>
                <a:schemeClr val="folHlink"/>
              </a:buClr>
              <a:buSzPct val="100000"/>
              <a:buFont typeface="Arial"/>
              <a:buChar char="🙟"/>
            </a:pPr>
            <a:r>
              <a:t/>
            </a:r>
            <a:endParaRPr b="1" sz="1900">
              <a:solidFill>
                <a:schemeClr val="folHlink"/>
              </a:solidFill>
              <a:latin typeface="Arial"/>
              <a:ea typeface="Arial"/>
              <a:cs typeface="Arial"/>
              <a:sym typeface="Arial"/>
            </a:endParaRPr>
          </a:p>
          <a:p>
            <a:pPr indent="-336550" lvl="0" marL="457200" marR="0" rtl="0" algn="l">
              <a:spcBef>
                <a:spcPts val="2000"/>
              </a:spcBef>
              <a:spcAft>
                <a:spcPts val="0"/>
              </a:spcAft>
              <a:buClr>
                <a:schemeClr val="dk1"/>
              </a:buClr>
              <a:buSzPct val="100000"/>
              <a:buFont typeface="Noto Sans Symbols"/>
              <a:buNone/>
            </a:pPr>
            <a:r>
              <a:t/>
            </a:r>
            <a:endParaRPr b="0" i="0" sz="1900" u="none" cap="none" strike="noStrike">
              <a:solidFill>
                <a:schemeClr val="dk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67"/>
          <p:cNvSpPr txBox="1"/>
          <p:nvPr>
            <p:ph type="title"/>
          </p:nvPr>
        </p:nvSpPr>
        <p:spPr>
          <a:xfrm>
            <a:off x="323850" y="44450"/>
            <a:ext cx="8496300" cy="13716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1F1D24"/>
              </a:buClr>
              <a:buSzPts val="4000"/>
              <a:buFont typeface="Arial"/>
              <a:buNone/>
            </a:pPr>
            <a:r>
              <a:rPr lang="en-US" sz="4000">
                <a:solidFill>
                  <a:srgbClr val="1F1D24"/>
                </a:solidFill>
                <a:latin typeface="Arial"/>
                <a:ea typeface="Arial"/>
                <a:cs typeface="Arial"/>
                <a:sym typeface="Arial"/>
              </a:rPr>
              <a:t>Eye injuries caused by the energy of visible light - phototrauma</a:t>
            </a:r>
            <a:endParaRPr/>
          </a:p>
        </p:txBody>
      </p:sp>
      <p:sp>
        <p:nvSpPr>
          <p:cNvPr id="546" name="Google Shape;546;p67"/>
          <p:cNvSpPr txBox="1"/>
          <p:nvPr>
            <p:ph idx="1" type="body"/>
          </p:nvPr>
        </p:nvSpPr>
        <p:spPr>
          <a:xfrm>
            <a:off x="179387" y="1700212"/>
            <a:ext cx="8856662" cy="4897437"/>
          </a:xfrm>
          <a:prstGeom prst="rect">
            <a:avLst/>
          </a:prstGeom>
          <a:noFill/>
          <a:ln>
            <a:noFill/>
          </a:ln>
        </p:spPr>
        <p:txBody>
          <a:bodyPr anchorCtr="0" anchor="t" bIns="45700" lIns="91425" spcFirstLastPara="1" rIns="91425" wrap="square" tIns="45700">
            <a:normAutofit lnSpcReduction="10000"/>
          </a:bodyPr>
          <a:lstStyle/>
          <a:p>
            <a:pPr indent="-463550" lvl="1" marL="914400" rtl="0" algn="l">
              <a:lnSpc>
                <a:spcPct val="80000"/>
              </a:lnSpc>
              <a:spcBef>
                <a:spcPts val="1500"/>
              </a:spcBef>
              <a:spcAft>
                <a:spcPts val="0"/>
              </a:spcAft>
              <a:buSzPts val="1900"/>
              <a:buFont typeface="Arial"/>
              <a:buChar char="•"/>
            </a:pPr>
            <a:r>
              <a:rPr lang="en-US" sz="1700">
                <a:latin typeface="Arial"/>
                <a:ea typeface="Arial"/>
                <a:cs typeface="Arial"/>
                <a:sym typeface="Arial"/>
              </a:rPr>
              <a:t>400 – 800 nm visible part of the electromagnetic spectrum</a:t>
            </a:r>
            <a:endParaRPr sz="1700">
              <a:latin typeface="Arial"/>
              <a:ea typeface="Arial"/>
              <a:cs typeface="Arial"/>
              <a:sym typeface="Arial"/>
            </a:endParaRPr>
          </a:p>
          <a:p>
            <a:pPr indent="-463550" lvl="1" marL="914400" rtl="0" algn="l">
              <a:lnSpc>
                <a:spcPct val="80000"/>
              </a:lnSpc>
              <a:spcBef>
                <a:spcPts val="1500"/>
              </a:spcBef>
              <a:spcAft>
                <a:spcPts val="0"/>
              </a:spcAft>
              <a:buSzPts val="1900"/>
              <a:buFont typeface="Arial"/>
              <a:buChar char="•"/>
            </a:pPr>
            <a:r>
              <a:rPr lang="en-US" sz="1700">
                <a:latin typeface="Arial"/>
                <a:ea typeface="Arial"/>
                <a:cs typeface="Arial"/>
                <a:sym typeface="Arial"/>
              </a:rPr>
              <a:t>Solar phototrauma when looking directly at the Sun (psychotic persons, sects)</a:t>
            </a:r>
            <a:endParaRPr sz="1700">
              <a:latin typeface="Arial"/>
              <a:ea typeface="Arial"/>
              <a:cs typeface="Arial"/>
              <a:sym typeface="Arial"/>
            </a:endParaRPr>
          </a:p>
          <a:p>
            <a:pPr indent="-463550" lvl="1" marL="914400" rtl="0" algn="l">
              <a:lnSpc>
                <a:spcPct val="80000"/>
              </a:lnSpc>
              <a:spcBef>
                <a:spcPts val="1500"/>
              </a:spcBef>
              <a:spcAft>
                <a:spcPts val="0"/>
              </a:spcAft>
              <a:buSzPts val="1900"/>
              <a:buFont typeface="Arial"/>
              <a:buChar char="•"/>
            </a:pPr>
            <a:r>
              <a:rPr lang="en-US" sz="1700">
                <a:latin typeface="Arial"/>
                <a:ea typeface="Arial"/>
                <a:cs typeface="Arial"/>
                <a:sym typeface="Arial"/>
              </a:rPr>
              <a:t>Laser</a:t>
            </a:r>
            <a:endParaRPr sz="1700">
              <a:latin typeface="Arial"/>
              <a:ea typeface="Arial"/>
              <a:cs typeface="Arial"/>
              <a:sym typeface="Arial"/>
            </a:endParaRPr>
          </a:p>
          <a:p>
            <a:pPr indent="-463550" lvl="1" marL="914400" rtl="0" algn="l">
              <a:lnSpc>
                <a:spcPct val="80000"/>
              </a:lnSpc>
              <a:spcBef>
                <a:spcPts val="1500"/>
              </a:spcBef>
              <a:spcAft>
                <a:spcPts val="0"/>
              </a:spcAft>
              <a:buSzPts val="1900"/>
              <a:buFont typeface="Arial"/>
              <a:buChar char="•"/>
            </a:pPr>
            <a:r>
              <a:rPr lang="en-US" sz="1700">
                <a:latin typeface="Arial"/>
                <a:ea typeface="Arial"/>
                <a:cs typeface="Arial"/>
                <a:sym typeface="Arial"/>
              </a:rPr>
              <a:t>Maculopathies:</a:t>
            </a:r>
            <a:endParaRPr sz="1700">
              <a:latin typeface="Arial"/>
              <a:ea typeface="Arial"/>
              <a:cs typeface="Arial"/>
              <a:sym typeface="Arial"/>
            </a:endParaRPr>
          </a:p>
          <a:p>
            <a:pPr indent="-463550" lvl="1" marL="914400" rtl="0" algn="l">
              <a:lnSpc>
                <a:spcPct val="80000"/>
              </a:lnSpc>
              <a:spcBef>
                <a:spcPts val="1500"/>
              </a:spcBef>
              <a:spcAft>
                <a:spcPts val="0"/>
              </a:spcAft>
              <a:buSzPts val="1900"/>
              <a:buFont typeface="Arial"/>
              <a:buChar char="•"/>
            </a:pPr>
            <a:r>
              <a:rPr lang="en-US" sz="1700">
                <a:latin typeface="Arial"/>
                <a:ea typeface="Arial"/>
                <a:cs typeface="Arial"/>
                <a:sym typeface="Arial"/>
              </a:rPr>
              <a:t>1. Focusing through the dioptric apparatus of the eye</a:t>
            </a:r>
            <a:endParaRPr sz="1700">
              <a:latin typeface="Arial"/>
              <a:ea typeface="Arial"/>
              <a:cs typeface="Arial"/>
              <a:sym typeface="Arial"/>
            </a:endParaRPr>
          </a:p>
          <a:p>
            <a:pPr indent="-463550" lvl="1" marL="914400" rtl="0" algn="l">
              <a:lnSpc>
                <a:spcPct val="80000"/>
              </a:lnSpc>
              <a:spcBef>
                <a:spcPts val="1500"/>
              </a:spcBef>
              <a:spcAft>
                <a:spcPts val="0"/>
              </a:spcAft>
              <a:buSzPts val="1900"/>
              <a:buFont typeface="Arial"/>
              <a:buChar char="•"/>
            </a:pPr>
            <a:r>
              <a:rPr lang="en-US" sz="1700">
                <a:latin typeface="Arial"/>
                <a:ea typeface="Arial"/>
                <a:cs typeface="Arial"/>
                <a:sym typeface="Arial"/>
              </a:rPr>
              <a:t>2. Absorption by RPE</a:t>
            </a:r>
            <a:endParaRPr sz="1700">
              <a:latin typeface="Arial"/>
              <a:ea typeface="Arial"/>
              <a:cs typeface="Arial"/>
              <a:sym typeface="Arial"/>
            </a:endParaRPr>
          </a:p>
          <a:p>
            <a:pPr indent="-463550" lvl="1" marL="914400" rtl="0" algn="l">
              <a:lnSpc>
                <a:spcPct val="80000"/>
              </a:lnSpc>
              <a:spcBef>
                <a:spcPts val="1500"/>
              </a:spcBef>
              <a:spcAft>
                <a:spcPts val="0"/>
              </a:spcAft>
              <a:buSzPts val="1900"/>
              <a:buFont typeface="Arial"/>
              <a:buChar char="•"/>
            </a:pPr>
            <a:r>
              <a:rPr lang="en-US" sz="1700">
                <a:latin typeface="Arial"/>
                <a:ea typeface="Arial"/>
                <a:cs typeface="Arial"/>
                <a:sym typeface="Arial"/>
              </a:rPr>
              <a:t>3. Transition from light to thermal energy</a:t>
            </a:r>
            <a:endParaRPr sz="1700">
              <a:latin typeface="Arial"/>
              <a:ea typeface="Arial"/>
              <a:cs typeface="Arial"/>
              <a:sym typeface="Arial"/>
            </a:endParaRPr>
          </a:p>
          <a:p>
            <a:pPr indent="-463550" lvl="1" marL="914400" rtl="0" algn="l">
              <a:lnSpc>
                <a:spcPct val="80000"/>
              </a:lnSpc>
              <a:spcBef>
                <a:spcPts val="1500"/>
              </a:spcBef>
              <a:spcAft>
                <a:spcPts val="0"/>
              </a:spcAft>
              <a:buSzPts val="1900"/>
              <a:buFont typeface="Arial"/>
              <a:buChar char="•"/>
            </a:pPr>
            <a:r>
              <a:rPr lang="en-US" sz="1700">
                <a:latin typeface="Arial"/>
                <a:ea typeface="Arial"/>
                <a:cs typeface="Arial"/>
                <a:sym typeface="Arial"/>
              </a:rPr>
              <a:t>Macular edema occurs, which manifests itself as:</a:t>
            </a:r>
            <a:endParaRPr sz="1700">
              <a:latin typeface="Arial"/>
              <a:ea typeface="Arial"/>
              <a:cs typeface="Arial"/>
              <a:sym typeface="Arial"/>
            </a:endParaRPr>
          </a:p>
          <a:p>
            <a:pPr indent="-463550" lvl="1" marL="914400" rtl="0" algn="l">
              <a:lnSpc>
                <a:spcPct val="80000"/>
              </a:lnSpc>
              <a:spcBef>
                <a:spcPts val="1500"/>
              </a:spcBef>
              <a:spcAft>
                <a:spcPts val="0"/>
              </a:spcAft>
              <a:buSzPts val="1900"/>
              <a:buFont typeface="Arial"/>
              <a:buChar char="•"/>
            </a:pPr>
            <a:r>
              <a:rPr lang="en-US" sz="1700">
                <a:latin typeface="Arial"/>
                <a:ea typeface="Arial"/>
                <a:cs typeface="Arial"/>
                <a:sym typeface="Arial"/>
              </a:rPr>
              <a:t>metamorphopsia,</a:t>
            </a:r>
            <a:endParaRPr sz="1700">
              <a:latin typeface="Arial"/>
              <a:ea typeface="Arial"/>
              <a:cs typeface="Arial"/>
              <a:sym typeface="Arial"/>
            </a:endParaRPr>
          </a:p>
          <a:p>
            <a:pPr indent="-463550" lvl="1" marL="914400" rtl="0" algn="l">
              <a:lnSpc>
                <a:spcPct val="80000"/>
              </a:lnSpc>
              <a:spcBef>
                <a:spcPts val="1500"/>
              </a:spcBef>
              <a:spcAft>
                <a:spcPts val="0"/>
              </a:spcAft>
              <a:buSzPts val="1900"/>
              <a:buFont typeface="Arial"/>
              <a:buChar char="•"/>
            </a:pPr>
            <a:r>
              <a:rPr lang="en-US" sz="1700">
                <a:latin typeface="Arial"/>
                <a:ea typeface="Arial"/>
                <a:cs typeface="Arial"/>
                <a:sym typeface="Arial"/>
              </a:rPr>
              <a:t>central scotoma,</a:t>
            </a:r>
            <a:endParaRPr sz="1700">
              <a:latin typeface="Arial"/>
              <a:ea typeface="Arial"/>
              <a:cs typeface="Arial"/>
              <a:sym typeface="Arial"/>
            </a:endParaRPr>
          </a:p>
          <a:p>
            <a:pPr indent="-463550" lvl="1" marL="914400" rtl="0" algn="l">
              <a:lnSpc>
                <a:spcPct val="80000"/>
              </a:lnSpc>
              <a:spcBef>
                <a:spcPts val="1500"/>
              </a:spcBef>
              <a:spcAft>
                <a:spcPts val="0"/>
              </a:spcAft>
              <a:buSzPts val="1900"/>
              <a:buFont typeface="Arial"/>
              <a:buChar char="•"/>
            </a:pPr>
            <a:r>
              <a:rPr lang="en-US" sz="1700">
                <a:latin typeface="Arial"/>
                <a:ea typeface="Arial"/>
                <a:cs typeface="Arial"/>
                <a:sym typeface="Arial"/>
              </a:rPr>
              <a:t>Decreased visual acuity</a:t>
            </a:r>
            <a:endParaRPr sz="1700">
              <a:latin typeface="Arial"/>
              <a:ea typeface="Arial"/>
              <a:cs typeface="Arial"/>
              <a:sym typeface="Arial"/>
            </a:endParaRPr>
          </a:p>
          <a:p>
            <a:pPr indent="-444500" lvl="1" marL="914400" marR="0" rtl="0" algn="l">
              <a:lnSpc>
                <a:spcPct val="80000"/>
              </a:lnSpc>
              <a:spcBef>
                <a:spcPts val="1500"/>
              </a:spcBef>
              <a:spcAft>
                <a:spcPts val="0"/>
              </a:spcAft>
              <a:buSzPts val="1700"/>
              <a:buFont typeface="Arial"/>
              <a:buChar char="•"/>
            </a:pPr>
            <a:r>
              <a:t/>
            </a:r>
            <a:endParaRPr sz="1700">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68"/>
          <p:cNvSpPr txBox="1"/>
          <p:nvPr>
            <p:ph type="title"/>
          </p:nvPr>
        </p:nvSpPr>
        <p:spPr>
          <a:xfrm>
            <a:off x="323850" y="381000"/>
            <a:ext cx="8496300" cy="13716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rgbClr val="1F1D24"/>
              </a:buClr>
              <a:buSzPts val="4300"/>
              <a:buFont typeface="Arial"/>
              <a:buNone/>
            </a:pPr>
            <a:r>
              <a:rPr lang="en-US" sz="4300">
                <a:solidFill>
                  <a:srgbClr val="1F1D24"/>
                </a:solidFill>
                <a:latin typeface="Arial"/>
                <a:ea typeface="Arial"/>
                <a:cs typeface="Arial"/>
                <a:sym typeface="Arial"/>
              </a:rPr>
              <a:t>Thermal action of IR rays</a:t>
            </a:r>
            <a:endParaRPr/>
          </a:p>
        </p:txBody>
      </p:sp>
      <p:sp>
        <p:nvSpPr>
          <p:cNvPr id="552" name="Google Shape;552;p68"/>
          <p:cNvSpPr txBox="1"/>
          <p:nvPr>
            <p:ph idx="1" type="body"/>
          </p:nvPr>
        </p:nvSpPr>
        <p:spPr>
          <a:xfrm flipH="1">
            <a:off x="4716462" y="2133600"/>
            <a:ext cx="3816350" cy="830262"/>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1F1D24"/>
              </a:buClr>
              <a:buSzPts val="1800"/>
              <a:buNone/>
            </a:pPr>
            <a:r>
              <a:rPr lang="en-US" sz="1800">
                <a:solidFill>
                  <a:srgbClr val="1F1D24"/>
                </a:solidFill>
                <a:latin typeface="Arial"/>
                <a:ea typeface="Arial"/>
                <a:cs typeface="Arial"/>
                <a:sym typeface="Arial"/>
              </a:rPr>
              <a:t>Long 1,300 - 314,000nm, minor effect:</a:t>
            </a:r>
            <a:endParaRPr/>
          </a:p>
          <a:p>
            <a:pPr indent="0" lvl="0" marL="0" rtl="0" algn="ctr">
              <a:spcBef>
                <a:spcPts val="0"/>
              </a:spcBef>
              <a:spcAft>
                <a:spcPts val="0"/>
              </a:spcAft>
              <a:buClr>
                <a:schemeClr val="dk1"/>
              </a:buClr>
              <a:buSzPts val="1800"/>
              <a:buNone/>
            </a:pPr>
            <a:r>
              <a:t/>
            </a:r>
            <a:endParaRPr b="0" i="0" sz="1800" u="none">
              <a:solidFill>
                <a:schemeClr val="dk1"/>
              </a:solidFill>
              <a:latin typeface="Arial"/>
              <a:ea typeface="Arial"/>
              <a:cs typeface="Arial"/>
              <a:sym typeface="Arial"/>
            </a:endParaRPr>
          </a:p>
        </p:txBody>
      </p:sp>
      <p:sp>
        <p:nvSpPr>
          <p:cNvPr id="553" name="Google Shape;553;p68"/>
          <p:cNvSpPr txBox="1"/>
          <p:nvPr>
            <p:ph idx="1" type="body"/>
          </p:nvPr>
        </p:nvSpPr>
        <p:spPr>
          <a:xfrm>
            <a:off x="5219700" y="3141662"/>
            <a:ext cx="3733800" cy="2751137"/>
          </a:xfrm>
          <a:prstGeom prst="rect">
            <a:avLst/>
          </a:prstGeom>
          <a:noFill/>
          <a:ln>
            <a:noFill/>
          </a:ln>
        </p:spPr>
        <p:txBody>
          <a:bodyPr anchorCtr="0" anchor="t" bIns="45700" lIns="91425" spcFirstLastPara="1" rIns="91425" wrap="square" tIns="45700">
            <a:normAutofit lnSpcReduction="10000"/>
          </a:bodyPr>
          <a:lstStyle/>
          <a:p>
            <a:pPr indent="-133350" lvl="1" marL="457200" rtl="0" algn="l">
              <a:spcBef>
                <a:spcPts val="2000"/>
              </a:spcBef>
              <a:spcAft>
                <a:spcPts val="0"/>
              </a:spcAft>
              <a:buSzPts val="2100"/>
              <a:buFont typeface="Arial"/>
              <a:buChar char="•"/>
            </a:pPr>
            <a:r>
              <a:rPr b="0" lang="en-US" sz="2100">
                <a:latin typeface="Arial"/>
                <a:ea typeface="Arial"/>
                <a:cs typeface="Arial"/>
                <a:sym typeface="Arial"/>
              </a:rPr>
              <a:t>hyperemia of the conjunctiva</a:t>
            </a:r>
            <a:endParaRPr b="0" sz="2100">
              <a:latin typeface="Arial"/>
              <a:ea typeface="Arial"/>
              <a:cs typeface="Arial"/>
              <a:sym typeface="Arial"/>
            </a:endParaRPr>
          </a:p>
          <a:p>
            <a:pPr indent="-133350" lvl="1" marL="457200" rtl="0" algn="l">
              <a:spcBef>
                <a:spcPts val="2000"/>
              </a:spcBef>
              <a:spcAft>
                <a:spcPts val="0"/>
              </a:spcAft>
              <a:buSzPts val="2100"/>
              <a:buFont typeface="Arial"/>
              <a:buChar char="•"/>
            </a:pPr>
            <a:r>
              <a:rPr b="0" lang="en-US" sz="2100">
                <a:latin typeface="Arial"/>
                <a:ea typeface="Arial"/>
                <a:cs typeface="Arial"/>
                <a:sym typeface="Arial"/>
              </a:rPr>
              <a:t>exfoliation of the anterior capsule of the lens</a:t>
            </a:r>
            <a:endParaRPr b="0" sz="2100">
              <a:latin typeface="Arial"/>
              <a:ea typeface="Arial"/>
              <a:cs typeface="Arial"/>
              <a:sym typeface="Arial"/>
            </a:endParaRPr>
          </a:p>
          <a:p>
            <a:pPr indent="0" lvl="0" marL="457200" marR="0" rtl="0" algn="l">
              <a:lnSpc>
                <a:spcPct val="100000"/>
              </a:lnSpc>
              <a:spcBef>
                <a:spcPts val="2000"/>
              </a:spcBef>
              <a:spcAft>
                <a:spcPts val="0"/>
              </a:spcAft>
              <a:buNone/>
            </a:pPr>
            <a:r>
              <a:t/>
            </a:r>
            <a:endParaRPr b="0" sz="2100">
              <a:latin typeface="Arial"/>
              <a:ea typeface="Arial"/>
              <a:cs typeface="Arial"/>
              <a:sym typeface="Arial"/>
            </a:endParaRPr>
          </a:p>
          <a:p>
            <a:pPr indent="-323850" lvl="0" marL="457200" marR="0" rtl="0" algn="l">
              <a:spcBef>
                <a:spcPts val="2000"/>
              </a:spcBef>
              <a:spcAft>
                <a:spcPts val="0"/>
              </a:spcAft>
              <a:buClr>
                <a:schemeClr val="dk1"/>
              </a:buClr>
              <a:buSzPts val="2100"/>
              <a:buFont typeface="Noto Sans Symbols"/>
              <a:buNone/>
            </a:pPr>
            <a:r>
              <a:t/>
            </a:r>
            <a:endParaRPr b="0" i="0" sz="2100" u="none" cap="none" strike="noStrike">
              <a:solidFill>
                <a:schemeClr val="dk1"/>
              </a:solidFill>
              <a:latin typeface="Arial"/>
              <a:ea typeface="Arial"/>
              <a:cs typeface="Arial"/>
              <a:sym typeface="Arial"/>
            </a:endParaRPr>
          </a:p>
        </p:txBody>
      </p:sp>
      <p:sp>
        <p:nvSpPr>
          <p:cNvPr id="554" name="Google Shape;554;p68"/>
          <p:cNvSpPr txBox="1"/>
          <p:nvPr>
            <p:ph idx="1" type="body"/>
          </p:nvPr>
        </p:nvSpPr>
        <p:spPr>
          <a:xfrm>
            <a:off x="611187" y="1916112"/>
            <a:ext cx="3479800" cy="90328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1F1D24"/>
              </a:buClr>
              <a:buSzPts val="1800"/>
              <a:buNone/>
            </a:pPr>
            <a:r>
              <a:rPr lang="en-US" sz="1800">
                <a:solidFill>
                  <a:srgbClr val="1F1D24"/>
                </a:solidFill>
                <a:latin typeface="Arial"/>
                <a:ea typeface="Arial"/>
                <a:cs typeface="Arial"/>
                <a:sym typeface="Arial"/>
              </a:rPr>
              <a:t>Short 800 - 1,300nm, waves with greater penetrating power:</a:t>
            </a:r>
            <a:endParaRPr/>
          </a:p>
        </p:txBody>
      </p:sp>
      <p:sp>
        <p:nvSpPr>
          <p:cNvPr id="555" name="Google Shape;555;p68"/>
          <p:cNvSpPr txBox="1"/>
          <p:nvPr>
            <p:ph idx="2" type="body"/>
          </p:nvPr>
        </p:nvSpPr>
        <p:spPr>
          <a:xfrm>
            <a:off x="684212" y="3141662"/>
            <a:ext cx="3429000" cy="2751137"/>
          </a:xfrm>
          <a:prstGeom prst="rect">
            <a:avLst/>
          </a:prstGeom>
          <a:noFill/>
          <a:ln>
            <a:noFill/>
          </a:ln>
        </p:spPr>
        <p:txBody>
          <a:bodyPr anchorCtr="0" anchor="t" bIns="45700" lIns="91425" spcFirstLastPara="1" rIns="91425" wrap="square" tIns="45700">
            <a:noAutofit/>
          </a:bodyPr>
          <a:lstStyle/>
          <a:p>
            <a:pPr indent="-301625" lvl="1" marL="573087" rtl="0" algn="l">
              <a:spcBef>
                <a:spcPts val="1500"/>
              </a:spcBef>
              <a:spcAft>
                <a:spcPts val="0"/>
              </a:spcAft>
              <a:buSzPts val="2100"/>
              <a:buFont typeface="Arial"/>
              <a:buChar char="•"/>
            </a:pPr>
            <a:r>
              <a:rPr lang="en-US" sz="2100">
                <a:latin typeface="Arial"/>
                <a:ea typeface="Arial"/>
                <a:cs typeface="Arial"/>
                <a:sym typeface="Arial"/>
              </a:rPr>
              <a:t>exfoliation cataract</a:t>
            </a:r>
            <a:endParaRPr sz="2100">
              <a:latin typeface="Arial"/>
              <a:ea typeface="Arial"/>
              <a:cs typeface="Arial"/>
              <a:sym typeface="Arial"/>
            </a:endParaRPr>
          </a:p>
          <a:p>
            <a:pPr indent="-301625" lvl="1" marL="573087" rtl="0" algn="l">
              <a:spcBef>
                <a:spcPts val="1500"/>
              </a:spcBef>
              <a:spcAft>
                <a:spcPts val="0"/>
              </a:spcAft>
              <a:buSzPts val="2100"/>
              <a:buFont typeface="Arial"/>
              <a:buChar char="•"/>
            </a:pPr>
            <a:r>
              <a:rPr lang="en-US" sz="2100">
                <a:latin typeface="Arial"/>
                <a:ea typeface="Arial"/>
                <a:cs typeface="Arial"/>
                <a:sym typeface="Arial"/>
              </a:rPr>
              <a:t>phototrauma: retinal protein coagulation and retinal necrosis in the macula</a:t>
            </a:r>
            <a:endParaRPr sz="2100">
              <a:latin typeface="Arial"/>
              <a:ea typeface="Arial"/>
              <a:cs typeface="Arial"/>
              <a:sym typeface="Arial"/>
            </a:endParaRPr>
          </a:p>
          <a:p>
            <a:pPr indent="0" lvl="0" marL="573087" marR="0" rtl="0" algn="l">
              <a:lnSpc>
                <a:spcPct val="100000"/>
              </a:lnSpc>
              <a:spcBef>
                <a:spcPts val="1500"/>
              </a:spcBef>
              <a:spcAft>
                <a:spcPts val="0"/>
              </a:spcAft>
              <a:buNone/>
            </a:pPr>
            <a:r>
              <a:t/>
            </a:r>
            <a:endParaRPr sz="2100">
              <a:latin typeface="Arial"/>
              <a:ea typeface="Arial"/>
              <a:cs typeface="Arial"/>
              <a:sym typeface="Arial"/>
            </a:endParaRPr>
          </a:p>
          <a:p>
            <a:pPr indent="-323850" lvl="0" marL="457200" marR="0" rtl="0" algn="l">
              <a:spcBef>
                <a:spcPts val="2000"/>
              </a:spcBef>
              <a:spcAft>
                <a:spcPts val="0"/>
              </a:spcAft>
              <a:buClr>
                <a:schemeClr val="dk1"/>
              </a:buClr>
              <a:buSzPts val="2100"/>
              <a:buFont typeface="Noto Sans Symbols"/>
              <a:buNone/>
            </a:pPr>
            <a:r>
              <a:t/>
            </a:r>
            <a:endParaRPr b="0" i="0" sz="2100" u="none" cap="none" strike="noStrike">
              <a:solidFill>
                <a:schemeClr val="dk1"/>
              </a:solidFill>
              <a:latin typeface="Arial"/>
              <a:ea typeface="Arial"/>
              <a:cs typeface="Arial"/>
              <a:sym typeface="Arial"/>
            </a:endParaRPr>
          </a:p>
        </p:txBody>
      </p:sp>
      <p:sp>
        <p:nvSpPr>
          <p:cNvPr id="556" name="Google Shape;556;p68"/>
          <p:cNvSpPr txBox="1"/>
          <p:nvPr/>
        </p:nvSpPr>
        <p:spPr>
          <a:xfrm>
            <a:off x="2484437" y="1331912"/>
            <a:ext cx="40974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folHlink"/>
              </a:buClr>
              <a:buSzPts val="1800"/>
              <a:buFont typeface="Arial"/>
              <a:buNone/>
            </a:pPr>
            <a:r>
              <a:rPr lang="en-US" sz="1800">
                <a:solidFill>
                  <a:schemeClr val="folHlink"/>
                </a:solidFill>
              </a:rPr>
              <a:t>400 - 800 nm visible part of the spectrum</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69"/>
          <p:cNvSpPr txBox="1"/>
          <p:nvPr>
            <p:ph type="title"/>
          </p:nvPr>
        </p:nvSpPr>
        <p:spPr>
          <a:xfrm>
            <a:off x="250825" y="381000"/>
            <a:ext cx="8569325" cy="13716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3600"/>
              <a:buFont typeface="Arial"/>
              <a:buNone/>
            </a:pPr>
            <a:r>
              <a:rPr lang="en-US" sz="3600">
                <a:latin typeface="Arial"/>
                <a:ea typeface="Arial"/>
                <a:cs typeface="Arial"/>
                <a:sym typeface="Arial"/>
              </a:rPr>
              <a:t>Eye injuries caused by ionizing radiation</a:t>
            </a:r>
            <a:endParaRPr/>
          </a:p>
        </p:txBody>
      </p:sp>
      <p:sp>
        <p:nvSpPr>
          <p:cNvPr id="562" name="Google Shape;562;p69"/>
          <p:cNvSpPr txBox="1"/>
          <p:nvPr>
            <p:ph idx="1" type="body"/>
          </p:nvPr>
        </p:nvSpPr>
        <p:spPr>
          <a:xfrm>
            <a:off x="250825" y="1557337"/>
            <a:ext cx="7705725" cy="90328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1400"/>
              <a:buNone/>
            </a:pPr>
            <a:r>
              <a:rPr lang="en-US" sz="1400">
                <a:latin typeface="Arial"/>
                <a:ea typeface="Arial"/>
                <a:cs typeface="Arial"/>
                <a:sym typeface="Arial"/>
              </a:rPr>
              <a:t>Etiology: H, alpha, beta, gamma, neutrons, positrons, heavy particles of high energy</a:t>
            </a:r>
            <a:endParaRPr/>
          </a:p>
        </p:txBody>
      </p:sp>
      <p:sp>
        <p:nvSpPr>
          <p:cNvPr id="563" name="Google Shape;563;p69"/>
          <p:cNvSpPr txBox="1"/>
          <p:nvPr>
            <p:ph idx="1" type="body"/>
          </p:nvPr>
        </p:nvSpPr>
        <p:spPr>
          <a:xfrm>
            <a:off x="468312" y="2420937"/>
            <a:ext cx="4535487" cy="3886200"/>
          </a:xfrm>
          <a:prstGeom prst="rect">
            <a:avLst/>
          </a:prstGeom>
          <a:noFill/>
          <a:ln>
            <a:noFill/>
          </a:ln>
        </p:spPr>
        <p:txBody>
          <a:bodyPr anchorCtr="0" anchor="t" bIns="45700" lIns="91425" spcFirstLastPara="1" rIns="91425" wrap="square" tIns="45700">
            <a:normAutofit fontScale="70000" lnSpcReduction="20000"/>
          </a:bodyPr>
          <a:lstStyle/>
          <a:p>
            <a:pPr indent="0" lvl="0" marL="0" rtl="0" algn="l">
              <a:lnSpc>
                <a:spcPct val="80000"/>
              </a:lnSpc>
              <a:spcBef>
                <a:spcPts val="2000"/>
              </a:spcBef>
              <a:spcAft>
                <a:spcPts val="0"/>
              </a:spcAft>
              <a:buNone/>
            </a:pPr>
            <a:r>
              <a:rPr b="1" lang="en-US" sz="1300">
                <a:latin typeface="Arial"/>
                <a:ea typeface="Arial"/>
                <a:cs typeface="Arial"/>
                <a:sym typeface="Arial"/>
              </a:rPr>
              <a:t>Klnica picture</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R: radiodermatitis</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B: necrosis of the sclera</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CTFB: pseudomembranous conjunctivitis-like</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C: erosions and ulcerations</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I: 1. progressive depigmentation, 2. deg changes in blood vessels 3. </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iridocyclitis</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L: unilateral posterior cortical cataract (m, g)</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ST: increased or decreased production of aqueous humor</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FOU: edema, hemorrhages, proliferative retinitis, </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telangiectasia, chorioretinitis R</a:t>
            </a:r>
            <a:endParaRPr b="1" sz="1300">
              <a:latin typeface="Arial"/>
              <a:ea typeface="Arial"/>
              <a:cs typeface="Arial"/>
              <a:sym typeface="Arial"/>
            </a:endParaRPr>
          </a:p>
          <a:p>
            <a:pPr indent="0" lvl="0" marL="0" marR="0" rtl="0" algn="l">
              <a:lnSpc>
                <a:spcPct val="80000"/>
              </a:lnSpc>
              <a:spcBef>
                <a:spcPts val="2000"/>
              </a:spcBef>
              <a:spcAft>
                <a:spcPts val="0"/>
              </a:spcAft>
              <a:buClr>
                <a:schemeClr val="dk1"/>
              </a:buClr>
              <a:buSzPct val="100000"/>
              <a:buFont typeface="Noto Sans Symbols"/>
              <a:buNone/>
            </a:pPr>
            <a:r>
              <a:t/>
            </a:r>
            <a:endParaRPr b="1" sz="1300">
              <a:latin typeface="Arial"/>
              <a:ea typeface="Arial"/>
              <a:cs typeface="Arial"/>
              <a:sym typeface="Arial"/>
            </a:endParaRPr>
          </a:p>
        </p:txBody>
      </p:sp>
      <p:sp>
        <p:nvSpPr>
          <p:cNvPr id="564" name="Google Shape;564;p69"/>
          <p:cNvSpPr txBox="1"/>
          <p:nvPr>
            <p:ph idx="2" type="body"/>
          </p:nvPr>
        </p:nvSpPr>
        <p:spPr>
          <a:xfrm>
            <a:off x="5292725" y="2565400"/>
            <a:ext cx="3600450" cy="3743325"/>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None/>
            </a:pPr>
            <a:r>
              <a:rPr b="1" lang="en-US" sz="1400">
                <a:latin typeface="Arial"/>
                <a:ea typeface="Arial"/>
                <a:cs typeface="Arial"/>
                <a:sym typeface="Arial"/>
              </a:rPr>
              <a:t>Diagnosis</a:t>
            </a:r>
            <a:endParaRPr b="1" sz="1400">
              <a:latin typeface="Arial"/>
              <a:ea typeface="Arial"/>
              <a:cs typeface="Arial"/>
              <a:sym typeface="Arial"/>
            </a:endParaRPr>
          </a:p>
          <a:p>
            <a:pPr indent="0" lvl="0" marL="0" rtl="0" algn="l">
              <a:spcBef>
                <a:spcPts val="2000"/>
              </a:spcBef>
              <a:spcAft>
                <a:spcPts val="0"/>
              </a:spcAft>
              <a:buNone/>
            </a:pPr>
            <a:r>
              <a:rPr b="1" lang="en-US" sz="1400">
                <a:latin typeface="Arial"/>
                <a:ea typeface="Arial"/>
                <a:cs typeface="Arial"/>
                <a:sym typeface="Arial"/>
              </a:rPr>
              <a:t>clinical picture</a:t>
            </a:r>
            <a:endParaRPr b="1" sz="1400">
              <a:latin typeface="Arial"/>
              <a:ea typeface="Arial"/>
              <a:cs typeface="Arial"/>
              <a:sym typeface="Arial"/>
            </a:endParaRPr>
          </a:p>
          <a:p>
            <a:pPr indent="0" lvl="0" marL="0" rtl="0" algn="l">
              <a:spcBef>
                <a:spcPts val="2000"/>
              </a:spcBef>
              <a:spcAft>
                <a:spcPts val="0"/>
              </a:spcAft>
              <a:buNone/>
            </a:pPr>
            <a:r>
              <a:rPr b="1" lang="en-US" sz="1400">
                <a:latin typeface="Arial"/>
                <a:ea typeface="Arial"/>
                <a:cs typeface="Arial"/>
                <a:sym typeface="Arial"/>
              </a:rPr>
              <a:t>                   anamnesis</a:t>
            </a:r>
            <a:endParaRPr b="1" sz="1400">
              <a:latin typeface="Arial"/>
              <a:ea typeface="Arial"/>
              <a:cs typeface="Arial"/>
              <a:sym typeface="Arial"/>
            </a:endParaRPr>
          </a:p>
          <a:p>
            <a:pPr indent="0" lvl="0" marL="0" rtl="0" algn="l">
              <a:spcBef>
                <a:spcPts val="2000"/>
              </a:spcBef>
              <a:spcAft>
                <a:spcPts val="0"/>
              </a:spcAft>
              <a:buNone/>
            </a:pPr>
            <a:r>
              <a:rPr b="1" lang="en-US" sz="1400">
                <a:latin typeface="Arial"/>
                <a:ea typeface="Arial"/>
                <a:cs typeface="Arial"/>
                <a:sym typeface="Arial"/>
              </a:rPr>
              <a:t>DD: other diseases</a:t>
            </a:r>
            <a:endParaRPr b="1" sz="1400">
              <a:latin typeface="Arial"/>
              <a:ea typeface="Arial"/>
              <a:cs typeface="Arial"/>
              <a:sym typeface="Arial"/>
            </a:endParaRPr>
          </a:p>
          <a:p>
            <a:pPr indent="0" lvl="0" marL="0" rtl="0" algn="l">
              <a:spcBef>
                <a:spcPts val="2000"/>
              </a:spcBef>
              <a:spcAft>
                <a:spcPts val="0"/>
              </a:spcAft>
              <a:buNone/>
            </a:pPr>
            <a:r>
              <a:rPr b="1" lang="en-US" sz="1400">
                <a:latin typeface="Arial"/>
                <a:ea typeface="Arial"/>
                <a:cs typeface="Arial"/>
                <a:sym typeface="Arial"/>
              </a:rPr>
              <a:t>Treatment</a:t>
            </a:r>
            <a:endParaRPr b="1" sz="1400">
              <a:latin typeface="Arial"/>
              <a:ea typeface="Arial"/>
              <a:cs typeface="Arial"/>
              <a:sym typeface="Arial"/>
            </a:endParaRPr>
          </a:p>
          <a:p>
            <a:pPr indent="0" lvl="0" marL="0" rtl="0" algn="l">
              <a:spcBef>
                <a:spcPts val="2000"/>
              </a:spcBef>
              <a:spcAft>
                <a:spcPts val="0"/>
              </a:spcAft>
              <a:buNone/>
            </a:pPr>
            <a:r>
              <a:rPr b="1" lang="en-US" sz="1400">
                <a:latin typeface="Arial"/>
                <a:ea typeface="Arial"/>
                <a:cs typeface="Arial"/>
                <a:sym typeface="Arial"/>
              </a:rPr>
              <a:t>cataract surgery,</a:t>
            </a:r>
            <a:endParaRPr b="1" sz="1400">
              <a:latin typeface="Arial"/>
              <a:ea typeface="Arial"/>
              <a:cs typeface="Arial"/>
              <a:sym typeface="Arial"/>
            </a:endParaRPr>
          </a:p>
          <a:p>
            <a:pPr indent="0" lvl="0" marL="0" rtl="0" algn="l">
              <a:spcBef>
                <a:spcPts val="2000"/>
              </a:spcBef>
              <a:spcAft>
                <a:spcPts val="0"/>
              </a:spcAft>
              <a:buNone/>
            </a:pPr>
            <a:r>
              <a:rPr b="1" lang="en-US" sz="1400">
                <a:latin typeface="Arial"/>
                <a:ea typeface="Arial"/>
                <a:cs typeface="Arial"/>
                <a:sym typeface="Arial"/>
              </a:rPr>
              <a:t>plastic</a:t>
            </a:r>
            <a:endParaRPr b="1" sz="1400">
              <a:latin typeface="Arial"/>
              <a:ea typeface="Arial"/>
              <a:cs typeface="Arial"/>
              <a:sym typeface="Arial"/>
            </a:endParaRPr>
          </a:p>
          <a:p>
            <a:pPr indent="0" lvl="0" marL="0" rtl="0" algn="l">
              <a:spcBef>
                <a:spcPts val="2000"/>
              </a:spcBef>
              <a:spcAft>
                <a:spcPts val="0"/>
              </a:spcAft>
              <a:buNone/>
            </a:pPr>
            <a:r>
              <a:rPr b="1" lang="en-US" sz="1400">
                <a:latin typeface="Arial"/>
                <a:ea typeface="Arial"/>
                <a:cs typeface="Arial"/>
                <a:sym typeface="Arial"/>
              </a:rPr>
              <a:t>Prophylaxis</a:t>
            </a:r>
            <a:endParaRPr b="1" sz="1400">
              <a:latin typeface="Arial"/>
              <a:ea typeface="Arial"/>
              <a:cs typeface="Arial"/>
              <a:sym typeface="Arial"/>
            </a:endParaRPr>
          </a:p>
          <a:p>
            <a:pPr indent="0" lvl="0" marL="0" marR="0" rtl="0" algn="l">
              <a:lnSpc>
                <a:spcPct val="100000"/>
              </a:lnSpc>
              <a:spcBef>
                <a:spcPts val="2000"/>
              </a:spcBef>
              <a:spcAft>
                <a:spcPts val="0"/>
              </a:spcAft>
              <a:buClr>
                <a:schemeClr val="dk1"/>
              </a:buClr>
              <a:buSzPts val="1400"/>
              <a:buFont typeface="Noto Sans Symbols"/>
              <a:buNone/>
            </a:pPr>
            <a:r>
              <a:t/>
            </a:r>
            <a:endParaRPr b="1" sz="1400">
              <a:latin typeface="Arial"/>
              <a:ea typeface="Arial"/>
              <a:cs typeface="Arial"/>
              <a:sym typeface="Arial"/>
            </a:endParaRPr>
          </a:p>
          <a:p>
            <a:pPr indent="-368300" lvl="0" marL="457200" marR="0" rtl="0" algn="l">
              <a:spcBef>
                <a:spcPts val="2000"/>
              </a:spcBef>
              <a:spcAft>
                <a:spcPts val="0"/>
              </a:spcAft>
              <a:buClr>
                <a:schemeClr val="dk1"/>
              </a:buClr>
              <a:buSzPts val="1400"/>
              <a:buFont typeface="Noto Sans Symbols"/>
              <a:buNone/>
            </a:pPr>
            <a:r>
              <a:t/>
            </a:r>
            <a:endParaRPr b="0" i="0" sz="1400" u="non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5"/>
          <p:cNvSpPr txBox="1"/>
          <p:nvPr>
            <p:ph type="title"/>
          </p:nvPr>
        </p:nvSpPr>
        <p:spPr>
          <a:xfrm>
            <a:off x="107950" y="381000"/>
            <a:ext cx="9144000" cy="1371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Arial"/>
              <a:buNone/>
            </a:pPr>
            <a:r>
              <a:rPr lang="en-US" sz="2800">
                <a:latin typeface="Arial"/>
                <a:ea typeface="Arial"/>
                <a:cs typeface="Arial"/>
                <a:sym typeface="Arial"/>
              </a:rPr>
              <a:t>MECHANICAL EYE INJURIES</a:t>
            </a:r>
            <a:endParaRPr/>
          </a:p>
        </p:txBody>
      </p:sp>
      <p:sp>
        <p:nvSpPr>
          <p:cNvPr id="281" name="Google Shape;281;p35"/>
          <p:cNvSpPr txBox="1"/>
          <p:nvPr>
            <p:ph idx="1" type="body"/>
          </p:nvPr>
        </p:nvSpPr>
        <p:spPr>
          <a:xfrm>
            <a:off x="611187" y="1844675"/>
            <a:ext cx="8208962" cy="5040312"/>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80000"/>
              </a:lnSpc>
              <a:spcBef>
                <a:spcPts val="2000"/>
              </a:spcBef>
              <a:spcAft>
                <a:spcPts val="0"/>
              </a:spcAft>
              <a:buNone/>
            </a:pPr>
            <a:r>
              <a:rPr b="1" lang="en-US" sz="1300">
                <a:latin typeface="Arial"/>
                <a:ea typeface="Arial"/>
                <a:cs typeface="Arial"/>
                <a:sym typeface="Arial"/>
              </a:rPr>
              <a:t>1. ORBITAL INJURIES (BLOW OUT FRACTURE ORBITAE)</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2. OTHER ORBITAL INJURIES: HAEMATOMA ORBITAE, AVULSIO BULBI OCCULI,</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OPTIC NERVE INJURIES, EYELIDS INJURIES</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3. MECHANICAL INJURIES OF THE EYE BALL and AUXILIARY ORGANS OF THE EYE</a:t>
            </a:r>
            <a:endParaRPr b="1" sz="1300">
              <a:latin typeface="Arial"/>
              <a:ea typeface="Arial"/>
              <a:cs typeface="Arial"/>
              <a:sym typeface="Arial"/>
            </a:endParaRPr>
          </a:p>
          <a:p>
            <a:pPr indent="0" lvl="0" marL="0" marR="0" rtl="0" algn="l">
              <a:lnSpc>
                <a:spcPct val="80000"/>
              </a:lnSpc>
              <a:spcBef>
                <a:spcPts val="2000"/>
              </a:spcBef>
              <a:spcAft>
                <a:spcPts val="0"/>
              </a:spcAft>
              <a:buClr>
                <a:schemeClr val="dk1"/>
              </a:buClr>
              <a:buSzPts val="1300"/>
              <a:buFont typeface="Noto Sans Symbols"/>
              <a:buNone/>
            </a:pPr>
            <a:r>
              <a:t/>
            </a:r>
            <a:endParaRPr b="1" sz="1300">
              <a:latin typeface="Arial"/>
              <a:ea typeface="Arial"/>
              <a:cs typeface="Arial"/>
              <a:sym typeface="Arial"/>
            </a:endParaRPr>
          </a:p>
          <a:p>
            <a:pPr indent="0" lvl="0" marL="0" marR="0" rtl="0" algn="l">
              <a:lnSpc>
                <a:spcPct val="80000"/>
              </a:lnSpc>
              <a:spcBef>
                <a:spcPts val="2000"/>
              </a:spcBef>
              <a:spcAft>
                <a:spcPts val="0"/>
              </a:spcAft>
              <a:buClr>
                <a:schemeClr val="dk1"/>
              </a:buClr>
              <a:buSzPts val="1300"/>
              <a:buFont typeface="Noto Sans Symbols"/>
              <a:buNone/>
            </a:pPr>
            <a:r>
              <a:rPr b="1" i="0" lang="en-US" sz="1300" u="none" cap="none" strike="noStrike">
                <a:solidFill>
                  <a:schemeClr val="dk1"/>
                </a:solidFill>
                <a:latin typeface="Arial"/>
                <a:ea typeface="Arial"/>
                <a:cs typeface="Arial"/>
                <a:sym typeface="Arial"/>
              </a:rPr>
              <a:t>	                    </a:t>
            </a:r>
            <a:r>
              <a:rPr b="1" lang="en-US" sz="1300">
                <a:latin typeface="Arial"/>
                <a:ea typeface="Arial"/>
                <a:cs typeface="Arial"/>
                <a:sym typeface="Arial"/>
              </a:rPr>
              <a:t>INJURIES OF THE CONJUNCTIVA</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  SUFFUSIO </a:t>
            </a:r>
            <a:r>
              <a:rPr b="1" lang="en-US" sz="1300">
                <a:latin typeface="Arial"/>
                <a:ea typeface="Arial"/>
                <a:cs typeface="Arial"/>
                <a:sym typeface="Arial"/>
              </a:rPr>
              <a:t>CONJUNCTIVA</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EMPHYSEMA CONJUNCTIVAE</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CORPUS ALIENUM SUBTARSALE</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FOREIGN BODY OF THE CORNEA (CORPUS ALIENUM CORNEAE)</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CORNEA EROSION (EROSIO CORNEAE)</a:t>
            </a:r>
            <a:endParaRPr b="1" sz="1300">
              <a:latin typeface="Arial"/>
              <a:ea typeface="Arial"/>
              <a:cs typeface="Arial"/>
              <a:sym typeface="Arial"/>
            </a:endParaRPr>
          </a:p>
          <a:p>
            <a:pPr indent="0" lvl="0" marL="0" rtl="0" algn="l">
              <a:lnSpc>
                <a:spcPct val="80000"/>
              </a:lnSpc>
              <a:spcBef>
                <a:spcPts val="2000"/>
              </a:spcBef>
              <a:spcAft>
                <a:spcPts val="0"/>
              </a:spcAft>
              <a:buNone/>
            </a:pPr>
            <a:r>
              <a:rPr b="1" lang="en-US" sz="1300">
                <a:latin typeface="Arial"/>
                <a:ea typeface="Arial"/>
                <a:cs typeface="Arial"/>
                <a:sym typeface="Arial"/>
              </a:rPr>
              <a:t>             CONTUSIO BULBI OCULI (CONTUSIO BULBI OCULI)</a:t>
            </a:r>
            <a:endParaRPr b="1" sz="1300">
              <a:latin typeface="Arial"/>
              <a:ea typeface="Arial"/>
              <a:cs typeface="Arial"/>
              <a:sym typeface="Arial"/>
            </a:endParaRPr>
          </a:p>
          <a:p>
            <a:pPr indent="0" lvl="0" marL="0" marR="0" rtl="0" algn="l">
              <a:lnSpc>
                <a:spcPct val="80000"/>
              </a:lnSpc>
              <a:spcBef>
                <a:spcPts val="2000"/>
              </a:spcBef>
              <a:spcAft>
                <a:spcPts val="0"/>
              </a:spcAft>
              <a:buClr>
                <a:schemeClr val="dk1"/>
              </a:buClr>
              <a:buSzPts val="1300"/>
              <a:buFont typeface="Noto Sans Symbols"/>
              <a:buNone/>
            </a:pPr>
            <a:r>
              <a:t/>
            </a:r>
            <a:endParaRPr b="1" sz="1300">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6"/>
          <p:cNvSpPr txBox="1"/>
          <p:nvPr>
            <p:ph type="title"/>
          </p:nvPr>
        </p:nvSpPr>
        <p:spPr>
          <a:xfrm>
            <a:off x="431800" y="-171450"/>
            <a:ext cx="8964612" cy="1371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Arial"/>
              <a:buNone/>
            </a:pPr>
            <a:r>
              <a:rPr lang="en-US" sz="2800">
                <a:latin typeface="Arial"/>
                <a:ea typeface="Arial"/>
                <a:cs typeface="Arial"/>
                <a:sym typeface="Arial"/>
              </a:rPr>
              <a:t>INJURIES OF THE ORBIT</a:t>
            </a:r>
            <a:r>
              <a:rPr b="0" i="0" lang="en-US" sz="2800" u="none">
                <a:solidFill>
                  <a:schemeClr val="dk1"/>
                </a:solidFill>
                <a:latin typeface="Arial"/>
                <a:ea typeface="Arial"/>
                <a:cs typeface="Arial"/>
                <a:sym typeface="Arial"/>
              </a:rPr>
              <a:t> </a:t>
            </a:r>
            <a:br>
              <a:rPr b="0" i="0" lang="en-US" sz="4400" u="none">
                <a:solidFill>
                  <a:schemeClr val="dk1"/>
                </a:solidFill>
                <a:latin typeface="Arial"/>
                <a:ea typeface="Arial"/>
                <a:cs typeface="Arial"/>
                <a:sym typeface="Arial"/>
              </a:rPr>
            </a:br>
            <a:r>
              <a:rPr b="0" i="0" lang="en-US" sz="2000" u="none">
                <a:solidFill>
                  <a:schemeClr val="dk1"/>
                </a:solidFill>
                <a:latin typeface="Arial"/>
                <a:ea typeface="Arial"/>
                <a:cs typeface="Arial"/>
                <a:sym typeface="Arial"/>
              </a:rPr>
              <a:t>Blow – out  </a:t>
            </a:r>
            <a:r>
              <a:rPr b="0" i="1" lang="en-US" sz="2000" u="none">
                <a:solidFill>
                  <a:schemeClr val="dk1"/>
                </a:solidFill>
                <a:latin typeface="Arial"/>
                <a:ea typeface="Arial"/>
                <a:cs typeface="Arial"/>
                <a:sym typeface="Arial"/>
              </a:rPr>
              <a:t>fractura orbitae</a:t>
            </a:r>
            <a:endParaRPr/>
          </a:p>
        </p:txBody>
      </p:sp>
      <p:pic>
        <p:nvPicPr>
          <p:cNvPr id="288" name="Google Shape;288;p36"/>
          <p:cNvPicPr preferRelativeResize="0"/>
          <p:nvPr>
            <p:ph idx="1" type="body"/>
          </p:nvPr>
        </p:nvPicPr>
        <p:blipFill rotWithShape="1">
          <a:blip r:embed="rId3">
            <a:alphaModFix/>
          </a:blip>
          <a:srcRect b="15962" l="0" r="0" t="15962"/>
          <a:stretch/>
        </p:blipFill>
        <p:spPr>
          <a:xfrm>
            <a:off x="1997075" y="1268412"/>
            <a:ext cx="4014787" cy="2101850"/>
          </a:xfrm>
          <a:prstGeom prst="rect">
            <a:avLst/>
          </a:prstGeom>
          <a:noFill/>
          <a:ln>
            <a:noFill/>
          </a:ln>
        </p:spPr>
      </p:pic>
      <p:cxnSp>
        <p:nvCxnSpPr>
          <p:cNvPr id="289" name="Google Shape;289;p36"/>
          <p:cNvCxnSpPr/>
          <p:nvPr/>
        </p:nvCxnSpPr>
        <p:spPr>
          <a:xfrm>
            <a:off x="6516687" y="6858000"/>
            <a:ext cx="0" cy="0"/>
          </a:xfrm>
          <a:prstGeom prst="straightConnector1">
            <a:avLst/>
          </a:prstGeom>
          <a:noFill/>
          <a:ln cap="flat" cmpd="sng" w="9525">
            <a:solidFill>
              <a:schemeClr val="folHlink"/>
            </a:solidFill>
            <a:prstDash val="solid"/>
            <a:miter lim="800000"/>
            <a:headEnd len="med" w="med" type="none"/>
            <a:tailEnd len="med" w="med" type="triangle"/>
          </a:ln>
        </p:spPr>
      </p:cxnSp>
      <p:sp>
        <p:nvSpPr>
          <p:cNvPr id="290" name="Google Shape;290;p36"/>
          <p:cNvSpPr txBox="1"/>
          <p:nvPr/>
        </p:nvSpPr>
        <p:spPr>
          <a:xfrm>
            <a:off x="250825" y="3429000"/>
            <a:ext cx="8713800" cy="32940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b="1" lang="en-US" sz="1600">
                <a:solidFill>
                  <a:schemeClr val="dk1"/>
                </a:solidFill>
              </a:rPr>
              <a:t>Definition - fracture of the orbital walls, most often the floor of the orbit and the lamina papyracea of the medial wall of the orbit</a:t>
            </a:r>
            <a:endParaRPr b="1" sz="1600">
              <a:solidFill>
                <a:schemeClr val="dk1"/>
              </a:solidFill>
            </a:endParaRPr>
          </a:p>
          <a:p>
            <a:pPr indent="0" lvl="0" marL="0" rtl="0" algn="l">
              <a:spcBef>
                <a:spcPts val="0"/>
              </a:spcBef>
              <a:spcAft>
                <a:spcPts val="0"/>
              </a:spcAft>
              <a:buNone/>
            </a:pPr>
            <a:r>
              <a:rPr b="1" lang="en-US" sz="1600">
                <a:solidFill>
                  <a:schemeClr val="dk1"/>
                </a:solidFill>
              </a:rPr>
              <a:t>Etiology – blow with fist, tennis ball</a:t>
            </a:r>
            <a:endParaRPr b="1" sz="1600">
              <a:solidFill>
                <a:schemeClr val="dk1"/>
              </a:solidFill>
            </a:endParaRPr>
          </a:p>
          <a:p>
            <a:pPr indent="0" lvl="0" marL="0" rtl="0" algn="l">
              <a:spcBef>
                <a:spcPts val="0"/>
              </a:spcBef>
              <a:spcAft>
                <a:spcPts val="0"/>
              </a:spcAft>
              <a:buNone/>
            </a:pPr>
            <a:r>
              <a:rPr b="1" lang="en-US" sz="1600">
                <a:solidFill>
                  <a:schemeClr val="dk1"/>
                </a:solidFill>
              </a:rPr>
              <a:t>Clinical picture: 1. protrusion then </a:t>
            </a:r>
            <a:r>
              <a:rPr b="1" lang="en-US" sz="1600">
                <a:solidFill>
                  <a:schemeClr val="dk1"/>
                </a:solidFill>
              </a:rPr>
              <a:t>enophthalmos</a:t>
            </a:r>
            <a:r>
              <a:rPr b="1" lang="en-US" sz="1600">
                <a:solidFill>
                  <a:schemeClr val="dk1"/>
                </a:solidFill>
              </a:rPr>
              <a:t>, 2. </a:t>
            </a:r>
            <a:r>
              <a:rPr b="1" lang="en-US" sz="1600">
                <a:solidFill>
                  <a:schemeClr val="dk1"/>
                </a:solidFill>
              </a:rPr>
              <a:t>diplopia</a:t>
            </a:r>
            <a:r>
              <a:rPr b="1" lang="en-US" sz="1600">
                <a:solidFill>
                  <a:schemeClr val="dk1"/>
                </a:solidFill>
              </a:rPr>
              <a:t>, 3. hypoesthesia or anesthesia (n. Infraorbitalis)</a:t>
            </a:r>
            <a:endParaRPr b="1" sz="1600">
              <a:solidFill>
                <a:schemeClr val="dk1"/>
              </a:solidFill>
            </a:endParaRPr>
          </a:p>
          <a:p>
            <a:pPr indent="0" lvl="0" marL="0" rtl="0" algn="l">
              <a:spcBef>
                <a:spcPts val="0"/>
              </a:spcBef>
              <a:spcAft>
                <a:spcPts val="0"/>
              </a:spcAft>
              <a:buNone/>
            </a:pPr>
            <a:r>
              <a:rPr b="1" lang="en-US" sz="1600">
                <a:solidFill>
                  <a:schemeClr val="dk1"/>
                </a:solidFill>
              </a:rPr>
              <a:t>Complications: cellulitis orbitae</a:t>
            </a:r>
            <a:endParaRPr b="1" sz="1600">
              <a:solidFill>
                <a:schemeClr val="dk1"/>
              </a:solidFill>
            </a:endParaRPr>
          </a:p>
          <a:p>
            <a:pPr indent="0" lvl="0" marL="0" rtl="0" algn="l">
              <a:spcBef>
                <a:spcPts val="0"/>
              </a:spcBef>
              <a:spcAft>
                <a:spcPts val="0"/>
              </a:spcAft>
              <a:buNone/>
            </a:pPr>
            <a:r>
              <a:rPr b="1" lang="en-US" sz="1600">
                <a:solidFill>
                  <a:schemeClr val="dk1"/>
                </a:solidFill>
              </a:rPr>
              <a:t>Diagnosis: </a:t>
            </a:r>
            <a:r>
              <a:rPr b="1" lang="en-US" sz="1600">
                <a:solidFill>
                  <a:schemeClr val="dk1"/>
                </a:solidFill>
              </a:rPr>
              <a:t>anamnesis</a:t>
            </a:r>
            <a:r>
              <a:rPr b="1" lang="en-US" sz="1600">
                <a:solidFill>
                  <a:schemeClr val="dk1"/>
                </a:solidFill>
              </a:rPr>
              <a:t>, clinical picture (protrusion, then enophthalmos, </a:t>
            </a:r>
            <a:r>
              <a:rPr b="1" lang="en-US" sz="1600">
                <a:solidFill>
                  <a:schemeClr val="dk1"/>
                </a:solidFill>
              </a:rPr>
              <a:t>diplopia</a:t>
            </a:r>
            <a:r>
              <a:rPr b="1" lang="en-US" sz="1600">
                <a:solidFill>
                  <a:schemeClr val="dk1"/>
                </a:solidFill>
              </a:rPr>
              <a:t>, limited movement when looking up, anesthesia) and X-ray or ST orbit</a:t>
            </a:r>
            <a:endParaRPr b="1" sz="1600">
              <a:solidFill>
                <a:schemeClr val="dk1"/>
              </a:solidFill>
            </a:endParaRPr>
          </a:p>
          <a:p>
            <a:pPr indent="0" lvl="0" marL="0" rtl="0" algn="l">
              <a:spcBef>
                <a:spcPts val="0"/>
              </a:spcBef>
              <a:spcAft>
                <a:spcPts val="0"/>
              </a:spcAft>
              <a:buNone/>
            </a:pPr>
            <a:r>
              <a:rPr b="1" lang="en-US" sz="1600">
                <a:solidFill>
                  <a:schemeClr val="dk1"/>
                </a:solidFill>
              </a:rPr>
              <a:t>DD: orbital injury without fracture of the walls - there is diplopia and no anesthesia, while X-ray shows intact walls</a:t>
            </a:r>
            <a:endParaRPr b="1" sz="1600">
              <a:solidFill>
                <a:schemeClr val="dk1"/>
              </a:solidFill>
            </a:endParaRPr>
          </a:p>
          <a:p>
            <a:pPr indent="0" lvl="0" marL="0" rtl="0" algn="l">
              <a:spcBef>
                <a:spcPts val="0"/>
              </a:spcBef>
              <a:spcAft>
                <a:spcPts val="0"/>
              </a:spcAft>
              <a:buNone/>
            </a:pPr>
            <a:r>
              <a:rPr b="1" lang="en-US" sz="1600">
                <a:solidFill>
                  <a:schemeClr val="dk1"/>
                </a:solidFill>
              </a:rPr>
              <a:t>Treatment is surgical closure of the defect on the orbital wall by a team of maxillofacial and ENT surgeons ten days after the injury, ab systemic and anti-tetanus protection</a:t>
            </a:r>
            <a:endParaRPr b="1" sz="1600">
              <a:solidFill>
                <a:schemeClr val="dk1"/>
              </a:solidFill>
            </a:endParaRPr>
          </a:p>
          <a:p>
            <a:pPr indent="0" lvl="0" marL="0" marR="0" rtl="0" algn="l">
              <a:lnSpc>
                <a:spcPct val="100000"/>
              </a:lnSpc>
              <a:spcBef>
                <a:spcPts val="0"/>
              </a:spcBef>
              <a:spcAft>
                <a:spcPts val="0"/>
              </a:spcAft>
              <a:buClr>
                <a:schemeClr val="dk1"/>
              </a:buClr>
              <a:buSzPts val="1600"/>
              <a:buFont typeface="Arial"/>
              <a:buNone/>
            </a:pPr>
            <a:r>
              <a:t/>
            </a:r>
            <a:endParaRPr b="1" sz="1600">
              <a:solidFill>
                <a:schemeClr val="dk1"/>
              </a:solidFill>
            </a:endParaRPr>
          </a:p>
        </p:txBody>
      </p:sp>
      <p:sp>
        <p:nvSpPr>
          <p:cNvPr id="291" name="Google Shape;291;p36"/>
          <p:cNvSpPr txBox="1"/>
          <p:nvPr/>
        </p:nvSpPr>
        <p:spPr>
          <a:xfrm>
            <a:off x="6084887" y="19050"/>
            <a:ext cx="2987700" cy="26136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None/>
            </a:pPr>
            <a:r>
              <a:rPr lang="en-US" sz="1800">
                <a:solidFill>
                  <a:schemeClr val="folHlink"/>
                </a:solidFill>
              </a:rPr>
              <a:t>A) Depression fractures</a:t>
            </a:r>
            <a:endParaRPr sz="1800">
              <a:solidFill>
                <a:schemeClr val="folHlink"/>
              </a:solidFill>
            </a:endParaRPr>
          </a:p>
          <a:p>
            <a:pPr indent="0" lvl="0" marL="0" rtl="0" algn="l">
              <a:lnSpc>
                <a:spcPct val="90000"/>
              </a:lnSpc>
              <a:spcBef>
                <a:spcPts val="0"/>
              </a:spcBef>
              <a:spcAft>
                <a:spcPts val="0"/>
              </a:spcAft>
              <a:buNone/>
            </a:pPr>
            <a:r>
              <a:rPr lang="en-US" sz="1800">
                <a:solidFill>
                  <a:schemeClr val="folHlink"/>
                </a:solidFill>
              </a:rPr>
              <a:t>    usually on the floor</a:t>
            </a:r>
            <a:endParaRPr sz="1800">
              <a:solidFill>
                <a:schemeClr val="folHlink"/>
              </a:solidFill>
            </a:endParaRPr>
          </a:p>
          <a:p>
            <a:pPr indent="0" lvl="0" marL="0" rtl="0" algn="l">
              <a:lnSpc>
                <a:spcPct val="90000"/>
              </a:lnSpc>
              <a:spcBef>
                <a:spcPts val="0"/>
              </a:spcBef>
              <a:spcAft>
                <a:spcPts val="0"/>
              </a:spcAft>
              <a:buNone/>
            </a:pPr>
            <a:r>
              <a:rPr lang="en-US" sz="1800">
                <a:solidFill>
                  <a:schemeClr val="folHlink"/>
                </a:solidFill>
              </a:rPr>
              <a:t>B) Impression fracture</a:t>
            </a:r>
            <a:endParaRPr sz="1800">
              <a:solidFill>
                <a:schemeClr val="folHlink"/>
              </a:solidFill>
            </a:endParaRPr>
          </a:p>
          <a:p>
            <a:pPr indent="0" lvl="0" marL="0" rtl="0" algn="l">
              <a:lnSpc>
                <a:spcPct val="90000"/>
              </a:lnSpc>
              <a:spcBef>
                <a:spcPts val="0"/>
              </a:spcBef>
              <a:spcAft>
                <a:spcPts val="0"/>
              </a:spcAft>
              <a:buNone/>
            </a:pPr>
            <a:r>
              <a:rPr lang="en-US" sz="1800">
                <a:solidFill>
                  <a:schemeClr val="folHlink"/>
                </a:solidFill>
              </a:rPr>
              <a:t>   on the upper edge of the orbit</a:t>
            </a:r>
            <a:endParaRPr sz="1800">
              <a:solidFill>
                <a:schemeClr val="folHlink"/>
              </a:solidFill>
            </a:endParaRPr>
          </a:p>
          <a:p>
            <a:pPr indent="0" lvl="0" marL="0" rtl="0" algn="l">
              <a:lnSpc>
                <a:spcPct val="90000"/>
              </a:lnSpc>
              <a:spcBef>
                <a:spcPts val="0"/>
              </a:spcBef>
              <a:spcAft>
                <a:spcPts val="0"/>
              </a:spcAft>
              <a:buNone/>
            </a:pPr>
            <a:r>
              <a:rPr lang="en-US" sz="1800">
                <a:solidFill>
                  <a:schemeClr val="folHlink"/>
                </a:solidFill>
              </a:rPr>
              <a:t>with injury to the ethmoid</a:t>
            </a:r>
            <a:endParaRPr sz="1800">
              <a:solidFill>
                <a:schemeClr val="folHlink"/>
              </a:solidFill>
            </a:endParaRPr>
          </a:p>
          <a:p>
            <a:pPr indent="0" lvl="0" marL="0" rtl="0" algn="l">
              <a:lnSpc>
                <a:spcPct val="90000"/>
              </a:lnSpc>
              <a:spcBef>
                <a:spcPts val="0"/>
              </a:spcBef>
              <a:spcAft>
                <a:spcPts val="0"/>
              </a:spcAft>
              <a:buNone/>
            </a:pPr>
            <a:r>
              <a:rPr lang="en-US" sz="1800">
                <a:solidFill>
                  <a:schemeClr val="folHlink"/>
                </a:solidFill>
              </a:rPr>
              <a:t>and frontal sinus as well as emphysema</a:t>
            </a:r>
            <a:endParaRPr sz="1800">
              <a:solidFill>
                <a:schemeClr val="folHlink"/>
              </a:solidFill>
            </a:endParaRPr>
          </a:p>
          <a:p>
            <a:pPr indent="0" lvl="0" marL="0" marR="0" rtl="0" algn="l">
              <a:lnSpc>
                <a:spcPct val="90000"/>
              </a:lnSpc>
              <a:spcBef>
                <a:spcPts val="0"/>
              </a:spcBef>
              <a:spcAft>
                <a:spcPts val="0"/>
              </a:spcAft>
              <a:buClr>
                <a:schemeClr val="dk1"/>
              </a:buClr>
              <a:buSzPts val="1800"/>
              <a:buFont typeface="Arial"/>
              <a:buNone/>
            </a:pPr>
            <a:r>
              <a:t/>
            </a:r>
            <a:endParaRPr sz="1800">
              <a:solidFill>
                <a:schemeClr val="folHlink"/>
              </a:solidFill>
            </a:endParaRPr>
          </a:p>
          <a:p>
            <a:pPr indent="0" lvl="0" marL="0" marR="0" rtl="0" algn="l">
              <a:lnSpc>
                <a:spcPct val="100000"/>
              </a:lnSpc>
              <a:spcBef>
                <a:spcPts val="0"/>
              </a:spcBef>
              <a:spcAft>
                <a:spcPts val="0"/>
              </a:spcAft>
              <a:buNone/>
            </a:pPr>
            <a:r>
              <a:t/>
            </a:r>
            <a:endParaRPr b="0" i="1" sz="1800" u="none">
              <a:solidFill>
                <a:schemeClr val="dk1"/>
              </a:solidFill>
              <a:latin typeface="Arial"/>
              <a:ea typeface="Arial"/>
              <a:cs typeface="Arial"/>
              <a:sym typeface="Arial"/>
            </a:endParaRPr>
          </a:p>
        </p:txBody>
      </p:sp>
      <p:sp>
        <p:nvSpPr>
          <p:cNvPr id="292" name="Google Shape;292;p36"/>
          <p:cNvSpPr txBox="1"/>
          <p:nvPr/>
        </p:nvSpPr>
        <p:spPr>
          <a:xfrm>
            <a:off x="4089400" y="139700"/>
            <a:ext cx="184150" cy="369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37"/>
          <p:cNvSpPr txBox="1"/>
          <p:nvPr>
            <p:ph type="title"/>
          </p:nvPr>
        </p:nvSpPr>
        <p:spPr>
          <a:xfrm>
            <a:off x="800100" y="44450"/>
            <a:ext cx="7543800" cy="13716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2800"/>
              <a:buFont typeface="Arial"/>
              <a:buNone/>
            </a:pPr>
            <a:r>
              <a:rPr lang="en-US" sz="2800">
                <a:latin typeface="Arial"/>
                <a:ea typeface="Arial"/>
                <a:cs typeface="Arial"/>
                <a:sym typeface="Arial"/>
              </a:rPr>
              <a:t>2. OTHER ORBITAL INJURIES</a:t>
            </a:r>
            <a:endParaRPr/>
          </a:p>
        </p:txBody>
      </p:sp>
      <p:sp>
        <p:nvSpPr>
          <p:cNvPr id="298" name="Google Shape;298;p37"/>
          <p:cNvSpPr txBox="1"/>
          <p:nvPr>
            <p:ph idx="1" type="body"/>
          </p:nvPr>
        </p:nvSpPr>
        <p:spPr>
          <a:xfrm>
            <a:off x="539750" y="1806575"/>
            <a:ext cx="8135937" cy="3638550"/>
          </a:xfrm>
          <a:prstGeom prst="rect">
            <a:avLst/>
          </a:prstGeom>
          <a:noFill/>
          <a:ln>
            <a:noFill/>
          </a:ln>
        </p:spPr>
        <p:txBody>
          <a:bodyPr anchorCtr="0" anchor="t" bIns="45700" lIns="91425" spcFirstLastPara="1" rIns="91425" wrap="square" tIns="45700">
            <a:normAutofit fontScale="85000" lnSpcReduction="20000"/>
          </a:bodyPr>
          <a:lstStyle/>
          <a:p>
            <a:pPr indent="-429260" lvl="1" marL="914400" rtl="0" algn="l">
              <a:lnSpc>
                <a:spcPct val="80000"/>
              </a:lnSpc>
              <a:spcBef>
                <a:spcPts val="1500"/>
              </a:spcBef>
              <a:spcAft>
                <a:spcPts val="0"/>
              </a:spcAft>
              <a:buSzPct val="84210"/>
              <a:buFont typeface="Arial"/>
              <a:buChar char="•"/>
            </a:pPr>
            <a:r>
              <a:rPr i="1" lang="en-US" sz="1900">
                <a:latin typeface="Arial"/>
                <a:ea typeface="Arial"/>
                <a:cs typeface="Arial"/>
                <a:sym typeface="Arial"/>
              </a:rPr>
              <a:t>Haematoma orbitae - after a blunt injury, puncture, injury to the base of the skull where there is a so-called 'glasses phenomenon', light injury, quickly recedes (2W), without or from fatty tissue lesion - enophthalmos, sometimes double vision due to paresis of certain eye muscles</a:t>
            </a:r>
            <a:endParaRPr i="1" sz="1900">
              <a:latin typeface="Arial"/>
              <a:ea typeface="Arial"/>
              <a:cs typeface="Arial"/>
              <a:sym typeface="Arial"/>
            </a:endParaRPr>
          </a:p>
          <a:p>
            <a:pPr indent="-429260" lvl="1" marL="914400" rtl="0" algn="l">
              <a:lnSpc>
                <a:spcPct val="80000"/>
              </a:lnSpc>
              <a:spcBef>
                <a:spcPts val="1500"/>
              </a:spcBef>
              <a:spcAft>
                <a:spcPts val="0"/>
              </a:spcAft>
              <a:buSzPct val="84210"/>
              <a:buFont typeface="Arial"/>
              <a:buChar char="•"/>
            </a:pPr>
            <a:r>
              <a:rPr i="1" lang="en-US" sz="1900">
                <a:latin typeface="Arial"/>
                <a:ea typeface="Arial"/>
                <a:cs typeface="Arial"/>
                <a:sym typeface="Arial"/>
              </a:rPr>
              <a:t>Avulsio bulbi occuli – injuries with a stick, the optic nerve is torn out</a:t>
            </a:r>
            <a:endParaRPr i="1" sz="1900">
              <a:latin typeface="Arial"/>
              <a:ea typeface="Arial"/>
              <a:cs typeface="Arial"/>
              <a:sym typeface="Arial"/>
            </a:endParaRPr>
          </a:p>
          <a:p>
            <a:pPr indent="-429260" lvl="1" marL="914400" rtl="0" algn="l">
              <a:lnSpc>
                <a:spcPct val="80000"/>
              </a:lnSpc>
              <a:spcBef>
                <a:spcPts val="1500"/>
              </a:spcBef>
              <a:spcAft>
                <a:spcPts val="0"/>
              </a:spcAft>
              <a:buSzPct val="84210"/>
              <a:buFont typeface="Arial"/>
              <a:buChar char="•"/>
            </a:pPr>
            <a:r>
              <a:rPr i="1" lang="en-US" sz="1900">
                <a:latin typeface="Arial"/>
                <a:ea typeface="Arial"/>
                <a:cs typeface="Arial"/>
                <a:sym typeface="Arial"/>
              </a:rPr>
              <a:t>OPTIC NERVE INJURIES with hematoma of the optic nerve sheath or fracture of the optic canal ...leads to immediate blindness and consequent atrophy of the papilla</a:t>
            </a:r>
            <a:endParaRPr i="1" sz="1900">
              <a:latin typeface="Arial"/>
              <a:ea typeface="Arial"/>
              <a:cs typeface="Arial"/>
              <a:sym typeface="Arial"/>
            </a:endParaRPr>
          </a:p>
          <a:p>
            <a:pPr indent="-429260" lvl="1" marL="914400" rtl="0" algn="l">
              <a:lnSpc>
                <a:spcPct val="80000"/>
              </a:lnSpc>
              <a:spcBef>
                <a:spcPts val="1500"/>
              </a:spcBef>
              <a:spcAft>
                <a:spcPts val="0"/>
              </a:spcAft>
              <a:buSzPct val="84210"/>
              <a:buFont typeface="Arial"/>
              <a:buChar char="•"/>
            </a:pPr>
            <a:r>
              <a:rPr i="1" lang="en-US" sz="1900">
                <a:latin typeface="Arial"/>
                <a:ea typeface="Arial"/>
                <a:cs typeface="Arial"/>
                <a:sym typeface="Arial"/>
              </a:rPr>
              <a:t>EYELID INJURIES</a:t>
            </a:r>
            <a:endParaRPr i="1" sz="1900">
              <a:latin typeface="Arial"/>
              <a:ea typeface="Arial"/>
              <a:cs typeface="Arial"/>
              <a:sym typeface="Arial"/>
            </a:endParaRPr>
          </a:p>
          <a:p>
            <a:pPr indent="-429260" lvl="1" marL="914400" rtl="0" algn="l">
              <a:lnSpc>
                <a:spcPct val="80000"/>
              </a:lnSpc>
              <a:spcBef>
                <a:spcPts val="1500"/>
              </a:spcBef>
              <a:spcAft>
                <a:spcPts val="0"/>
              </a:spcAft>
              <a:buSzPct val="84210"/>
              <a:buFont typeface="Arial"/>
              <a:buChar char="•"/>
            </a:pPr>
            <a:r>
              <a:rPr i="1" lang="en-US" sz="1900">
                <a:latin typeface="Arial"/>
                <a:ea typeface="Arial"/>
                <a:cs typeface="Arial"/>
                <a:sym typeface="Arial"/>
              </a:rPr>
              <a:t>hameatoma palpebrae traumaticum,</a:t>
            </a:r>
            <a:endParaRPr i="1" sz="1900">
              <a:latin typeface="Arial"/>
              <a:ea typeface="Arial"/>
              <a:cs typeface="Arial"/>
              <a:sym typeface="Arial"/>
            </a:endParaRPr>
          </a:p>
          <a:p>
            <a:pPr indent="-429260" lvl="1" marL="914400" rtl="0" algn="l">
              <a:lnSpc>
                <a:spcPct val="80000"/>
              </a:lnSpc>
              <a:spcBef>
                <a:spcPts val="1500"/>
              </a:spcBef>
              <a:spcAft>
                <a:spcPts val="0"/>
              </a:spcAft>
              <a:buSzPct val="84210"/>
              <a:buFont typeface="Arial"/>
              <a:buChar char="•"/>
            </a:pPr>
            <a:r>
              <a:rPr i="1" lang="en-US" sz="1900">
                <a:latin typeface="Arial"/>
                <a:ea typeface="Arial"/>
                <a:cs typeface="Arial"/>
                <a:sym typeface="Arial"/>
              </a:rPr>
              <a:t>emphysema palpebrae (ab, ENT)</a:t>
            </a:r>
            <a:endParaRPr i="1" sz="1900">
              <a:latin typeface="Arial"/>
              <a:ea typeface="Arial"/>
              <a:cs typeface="Arial"/>
              <a:sym typeface="Arial"/>
            </a:endParaRPr>
          </a:p>
          <a:p>
            <a:pPr indent="-458152" lvl="1" marL="914400" marR="0" rtl="0" algn="l">
              <a:lnSpc>
                <a:spcPct val="80000"/>
              </a:lnSpc>
              <a:spcBef>
                <a:spcPts val="1500"/>
              </a:spcBef>
              <a:spcAft>
                <a:spcPts val="0"/>
              </a:spcAft>
              <a:buSzPct val="100000"/>
              <a:buFont typeface="Arial"/>
              <a:buChar char="•"/>
            </a:pPr>
            <a:r>
              <a:t/>
            </a:r>
            <a:endParaRPr i="1" sz="1900">
              <a:latin typeface="Arial"/>
              <a:ea typeface="Arial"/>
              <a:cs typeface="Arial"/>
              <a:sym typeface="Arial"/>
            </a:endParaRPr>
          </a:p>
          <a:p>
            <a:pPr indent="-355600" lvl="0" marL="457200" marR="0" rtl="0" algn="l">
              <a:spcBef>
                <a:spcPts val="2000"/>
              </a:spcBef>
              <a:spcAft>
                <a:spcPts val="0"/>
              </a:spcAft>
              <a:buClr>
                <a:schemeClr val="dk1"/>
              </a:buClr>
              <a:buSzPct val="100000"/>
              <a:buFont typeface="Noto Sans Symbols"/>
              <a:buNone/>
            </a:pPr>
            <a:r>
              <a:t/>
            </a:r>
            <a:endParaRPr b="0" i="0" sz="1600" u="none" cap="none" strike="noStrike">
              <a:solidFill>
                <a:schemeClr val="dk1"/>
              </a:solidFill>
              <a:latin typeface="Arial"/>
              <a:ea typeface="Arial"/>
              <a:cs typeface="Arial"/>
              <a:sym typeface="Arial"/>
            </a:endParaRPr>
          </a:p>
        </p:txBody>
      </p:sp>
      <p:sp>
        <p:nvSpPr>
          <p:cNvPr id="299" name="Google Shape;299;p37"/>
          <p:cNvSpPr txBox="1"/>
          <p:nvPr/>
        </p:nvSpPr>
        <p:spPr>
          <a:xfrm>
            <a:off x="7380287" y="5013325"/>
            <a:ext cx="1692275" cy="17716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pic>
        <p:nvPicPr>
          <p:cNvPr id="300" name="Google Shape;300;p37"/>
          <p:cNvPicPr preferRelativeResize="0"/>
          <p:nvPr/>
        </p:nvPicPr>
        <p:blipFill rotWithShape="1">
          <a:blip r:embed="rId3">
            <a:alphaModFix/>
          </a:blip>
          <a:srcRect b="0" l="0" r="0" t="0"/>
          <a:stretch/>
        </p:blipFill>
        <p:spPr>
          <a:xfrm>
            <a:off x="6227762" y="3937000"/>
            <a:ext cx="2600325" cy="2717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38"/>
          <p:cNvSpPr txBox="1"/>
          <p:nvPr>
            <p:ph type="title"/>
          </p:nvPr>
        </p:nvSpPr>
        <p:spPr>
          <a:xfrm>
            <a:off x="179387" y="381000"/>
            <a:ext cx="8424862" cy="1371600"/>
          </a:xfrm>
          <a:prstGeom prst="rect">
            <a:avLst/>
          </a:prstGeom>
          <a:noFill/>
          <a:ln>
            <a:noFill/>
          </a:ln>
        </p:spPr>
        <p:txBody>
          <a:bodyPr anchorCtr="0" anchor="ctr" bIns="45700" lIns="91425" spcFirstLastPara="1" rIns="91425" wrap="square" tIns="45700">
            <a:normAutofit fontScale="90000"/>
          </a:bodyPr>
          <a:lstStyle/>
          <a:p>
            <a:pPr indent="0" lvl="0" marL="0" rtl="0" algn="l">
              <a:spcBef>
                <a:spcPts val="0"/>
              </a:spcBef>
              <a:spcAft>
                <a:spcPts val="0"/>
              </a:spcAft>
              <a:buNone/>
            </a:pPr>
            <a:r>
              <a:rPr lang="en-US" sz="3200">
                <a:latin typeface="Arial"/>
                <a:ea typeface="Arial"/>
                <a:cs typeface="Arial"/>
                <a:sym typeface="Arial"/>
              </a:rPr>
              <a:t>Mechanical injuries of the eyeball:</a:t>
            </a:r>
            <a:endParaRPr sz="3200">
              <a:latin typeface="Arial"/>
              <a:ea typeface="Arial"/>
              <a:cs typeface="Arial"/>
              <a:sym typeface="Arial"/>
            </a:endParaRPr>
          </a:p>
          <a:p>
            <a:pPr indent="0" lvl="0" marL="0" rtl="0" algn="l">
              <a:spcBef>
                <a:spcPts val="0"/>
              </a:spcBef>
              <a:spcAft>
                <a:spcPts val="0"/>
              </a:spcAft>
              <a:buNone/>
            </a:pPr>
            <a:r>
              <a:rPr lang="en-US" sz="3200">
                <a:latin typeface="Arial"/>
                <a:ea typeface="Arial"/>
                <a:cs typeface="Arial"/>
                <a:sym typeface="Arial"/>
              </a:rPr>
              <a:t>     a) contusion b) penetrating</a:t>
            </a:r>
            <a:endParaRPr sz="3200">
              <a:latin typeface="Arial"/>
              <a:ea typeface="Arial"/>
              <a:cs typeface="Arial"/>
              <a:sym typeface="Arial"/>
            </a:endParaRPr>
          </a:p>
          <a:p>
            <a:pPr indent="0" lvl="0" marL="0" rtl="0" algn="l">
              <a:spcBef>
                <a:spcPts val="0"/>
              </a:spcBef>
              <a:spcAft>
                <a:spcPts val="0"/>
              </a:spcAft>
              <a:buNone/>
            </a:pPr>
            <a:r>
              <a:rPr lang="en-US" sz="3200">
                <a:latin typeface="Arial"/>
                <a:ea typeface="Arial"/>
                <a:cs typeface="Arial"/>
                <a:sym typeface="Arial"/>
              </a:rPr>
              <a:t>INJURIES OF THE CONJUNCTIVA</a:t>
            </a:r>
            <a:endParaRPr sz="3200">
              <a:latin typeface="Arial"/>
              <a:ea typeface="Arial"/>
              <a:cs typeface="Arial"/>
              <a:sym typeface="Arial"/>
            </a:endParaRPr>
          </a:p>
        </p:txBody>
      </p:sp>
      <p:sp>
        <p:nvSpPr>
          <p:cNvPr id="306" name="Google Shape;306;p38"/>
          <p:cNvSpPr txBox="1"/>
          <p:nvPr>
            <p:ph idx="1" type="body"/>
          </p:nvPr>
        </p:nvSpPr>
        <p:spPr>
          <a:xfrm>
            <a:off x="179387" y="1773237"/>
            <a:ext cx="6950075" cy="3640137"/>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None/>
            </a:pPr>
            <a:r>
              <a:rPr b="1" lang="en-US" sz="1400">
                <a:latin typeface="Arial"/>
                <a:ea typeface="Arial"/>
                <a:cs typeface="Arial"/>
                <a:sym typeface="Arial"/>
              </a:rPr>
              <a:t>Suffusio conjunctivae</a:t>
            </a:r>
            <a:endParaRPr b="1" sz="1400">
              <a:latin typeface="Arial"/>
              <a:ea typeface="Arial"/>
              <a:cs typeface="Arial"/>
              <a:sym typeface="Arial"/>
            </a:endParaRPr>
          </a:p>
          <a:p>
            <a:pPr indent="0" lvl="0" marL="0" rtl="0" algn="l">
              <a:spcBef>
                <a:spcPts val="2000"/>
              </a:spcBef>
              <a:spcAft>
                <a:spcPts val="0"/>
              </a:spcAft>
              <a:buNone/>
            </a:pPr>
            <a:r>
              <a:rPr b="1" lang="en-US" sz="1400">
                <a:latin typeface="Arial"/>
                <a:ea typeface="Arial"/>
                <a:cs typeface="Arial"/>
                <a:sym typeface="Arial"/>
              </a:rPr>
              <a:t>EMPHYSEMA OF THE CONJUNCTIVAE (Emphysema conjunctivae)</a:t>
            </a:r>
            <a:endParaRPr b="1" sz="1400">
              <a:latin typeface="Arial"/>
              <a:ea typeface="Arial"/>
              <a:cs typeface="Arial"/>
              <a:sym typeface="Arial"/>
            </a:endParaRPr>
          </a:p>
          <a:p>
            <a:pPr indent="0" lvl="0" marL="0" rtl="0" algn="l">
              <a:spcBef>
                <a:spcPts val="2000"/>
              </a:spcBef>
              <a:spcAft>
                <a:spcPts val="0"/>
              </a:spcAft>
              <a:buNone/>
            </a:pPr>
            <a:r>
              <a:rPr b="1" lang="en-US" sz="1400">
                <a:latin typeface="Arial"/>
                <a:ea typeface="Arial"/>
                <a:cs typeface="Arial"/>
                <a:sym typeface="Arial"/>
              </a:rPr>
              <a:t>FOREIGN BODY OF THE SUBTARSALE (Corpus alienum subtarsale)</a:t>
            </a:r>
            <a:endParaRPr b="1" sz="1400">
              <a:latin typeface="Arial"/>
              <a:ea typeface="Arial"/>
              <a:cs typeface="Arial"/>
              <a:sym typeface="Arial"/>
            </a:endParaRPr>
          </a:p>
          <a:p>
            <a:pPr indent="0" lvl="0" marL="0" marR="0" rtl="0" algn="l">
              <a:lnSpc>
                <a:spcPct val="100000"/>
              </a:lnSpc>
              <a:spcBef>
                <a:spcPts val="2000"/>
              </a:spcBef>
              <a:spcAft>
                <a:spcPts val="0"/>
              </a:spcAft>
              <a:buClr>
                <a:schemeClr val="dk1"/>
              </a:buClr>
              <a:buSzPts val="1800"/>
              <a:buFont typeface="Noto Sans Symbols"/>
              <a:buNone/>
            </a:pPr>
            <a:r>
              <a:t/>
            </a:r>
            <a:endParaRPr b="1" sz="1400">
              <a:latin typeface="Arial"/>
              <a:ea typeface="Arial"/>
              <a:cs typeface="Arial"/>
              <a:sym typeface="Arial"/>
            </a:endParaRPr>
          </a:p>
        </p:txBody>
      </p:sp>
      <p:sp>
        <p:nvSpPr>
          <p:cNvPr descr="subtarsalno strano telo" id="307" name="Google Shape;307;p38"/>
          <p:cNvSpPr txBox="1"/>
          <p:nvPr/>
        </p:nvSpPr>
        <p:spPr>
          <a:xfrm>
            <a:off x="5713412" y="4797425"/>
            <a:ext cx="3429000" cy="1981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sp>
        <p:nvSpPr>
          <p:cNvPr id="308" name="Google Shape;308;p38"/>
          <p:cNvSpPr txBox="1"/>
          <p:nvPr/>
        </p:nvSpPr>
        <p:spPr>
          <a:xfrm>
            <a:off x="755650" y="3141662"/>
            <a:ext cx="4968900" cy="3694200"/>
          </a:xfrm>
          <a:prstGeom prst="rect">
            <a:avLst/>
          </a:prstGeom>
          <a:noFill/>
          <a:ln>
            <a:noFill/>
          </a:ln>
        </p:spPr>
        <p:txBody>
          <a:bodyPr anchorCtr="0" anchor="t" bIns="45700" lIns="91425" spcFirstLastPara="1" rIns="91425" wrap="square" tIns="45700">
            <a:spAutoFit/>
          </a:bodyPr>
          <a:lstStyle/>
          <a:p>
            <a:pPr indent="0" lvl="0" marL="457200" rtl="0" algn="l">
              <a:spcBef>
                <a:spcPts val="0"/>
              </a:spcBef>
              <a:spcAft>
                <a:spcPts val="0"/>
              </a:spcAft>
              <a:buNone/>
            </a:pPr>
            <a:r>
              <a:rPr b="1" lang="en-US" sz="1800">
                <a:solidFill>
                  <a:schemeClr val="dk1"/>
                </a:solidFill>
              </a:rPr>
              <a:t>Clinical picture: pain during eyelid movements</a:t>
            </a:r>
            <a:endParaRPr b="1" sz="1800">
              <a:solidFill>
                <a:schemeClr val="dk1"/>
              </a:solidFill>
            </a:endParaRPr>
          </a:p>
          <a:p>
            <a:pPr indent="0" lvl="0" marL="457200" rtl="0" algn="l">
              <a:spcBef>
                <a:spcPts val="0"/>
              </a:spcBef>
              <a:spcAft>
                <a:spcPts val="0"/>
              </a:spcAft>
              <a:buNone/>
            </a:pPr>
            <a:r>
              <a:rPr b="1" lang="en-US" sz="1800">
                <a:solidFill>
                  <a:schemeClr val="dk1"/>
                </a:solidFill>
              </a:rPr>
              <a:t>Complication: corneal erosion</a:t>
            </a:r>
            <a:endParaRPr b="1" sz="1800">
              <a:solidFill>
                <a:schemeClr val="dk1"/>
              </a:solidFill>
            </a:endParaRPr>
          </a:p>
          <a:p>
            <a:pPr indent="0" lvl="0" marL="457200" rtl="0" algn="l">
              <a:spcBef>
                <a:spcPts val="0"/>
              </a:spcBef>
              <a:spcAft>
                <a:spcPts val="0"/>
              </a:spcAft>
              <a:buNone/>
            </a:pPr>
            <a:r>
              <a:rPr b="1" lang="en-US" sz="1800">
                <a:solidFill>
                  <a:schemeClr val="dk1"/>
                </a:solidFill>
              </a:rPr>
              <a:t>Treatment:</a:t>
            </a:r>
            <a:endParaRPr b="1" sz="1800">
              <a:solidFill>
                <a:schemeClr val="dk1"/>
              </a:solidFill>
            </a:endParaRPr>
          </a:p>
          <a:p>
            <a:pPr indent="0" lvl="0" marL="457200" rtl="0" algn="l">
              <a:spcBef>
                <a:spcPts val="0"/>
              </a:spcBef>
              <a:spcAft>
                <a:spcPts val="0"/>
              </a:spcAft>
              <a:buNone/>
            </a:pPr>
            <a:r>
              <a:rPr b="1" lang="en-US" sz="1800">
                <a:solidFill>
                  <a:schemeClr val="dk1"/>
                </a:solidFill>
              </a:rPr>
              <a:t>1. Extraction (most often from the sulcus subtarsalis) with or without anesthetic (tetracaine) after single or double ectropion of the eyelid, with a moistened piece of cotton wool or a sterile needle</a:t>
            </a:r>
            <a:endParaRPr b="1" sz="1800">
              <a:solidFill>
                <a:schemeClr val="dk1"/>
              </a:solidFill>
            </a:endParaRPr>
          </a:p>
          <a:p>
            <a:pPr indent="0" lvl="0" marL="457200" rtl="0" algn="l">
              <a:spcBef>
                <a:spcPts val="0"/>
              </a:spcBef>
              <a:spcAft>
                <a:spcPts val="0"/>
              </a:spcAft>
              <a:buNone/>
            </a:pPr>
            <a:r>
              <a:rPr b="1" lang="en-US" sz="1800">
                <a:solidFill>
                  <a:schemeClr val="dk1"/>
                </a:solidFill>
              </a:rPr>
              <a:t>2. Then rinse the sac with antibiotic drops and apply ointment</a:t>
            </a:r>
            <a:endParaRPr b="1" sz="1800">
              <a:solidFill>
                <a:schemeClr val="dk1"/>
              </a:solidFill>
            </a:endParaRPr>
          </a:p>
          <a:p>
            <a:pPr indent="0" lvl="1" marL="457200" marR="0" rtl="0" algn="l">
              <a:lnSpc>
                <a:spcPct val="100000"/>
              </a:lnSpc>
              <a:spcBef>
                <a:spcPts val="0"/>
              </a:spcBef>
              <a:spcAft>
                <a:spcPts val="0"/>
              </a:spcAft>
              <a:buClr>
                <a:schemeClr val="dk1"/>
              </a:buClr>
              <a:buSzPts val="1800"/>
              <a:buFont typeface="Arial"/>
              <a:buNone/>
            </a:pPr>
            <a:r>
              <a:t/>
            </a:r>
            <a:endParaRPr b="1" sz="1800">
              <a:solidFill>
                <a:schemeClr val="dk1"/>
              </a:solidFill>
            </a:endParaRPr>
          </a:p>
        </p:txBody>
      </p:sp>
      <p:sp>
        <p:nvSpPr>
          <p:cNvPr id="309" name="Google Shape;309;p38"/>
          <p:cNvSpPr txBox="1"/>
          <p:nvPr/>
        </p:nvSpPr>
        <p:spPr>
          <a:xfrm>
            <a:off x="5003800" y="3573462"/>
            <a:ext cx="2881312" cy="193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sp>
        <p:nvSpPr>
          <p:cNvPr id="310" name="Google Shape;310;p38"/>
          <p:cNvSpPr txBox="1"/>
          <p:nvPr/>
        </p:nvSpPr>
        <p:spPr>
          <a:xfrm>
            <a:off x="6588125" y="2924175"/>
            <a:ext cx="2555875" cy="199072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pic>
        <p:nvPicPr>
          <p:cNvPr id="311" name="Google Shape;311;p38"/>
          <p:cNvPicPr preferRelativeResize="0"/>
          <p:nvPr/>
        </p:nvPicPr>
        <p:blipFill rotWithShape="1">
          <a:blip r:embed="rId3">
            <a:alphaModFix/>
          </a:blip>
          <a:srcRect b="0" l="10462" r="3425" t="0"/>
          <a:stretch/>
        </p:blipFill>
        <p:spPr>
          <a:xfrm>
            <a:off x="6792912" y="2060575"/>
            <a:ext cx="2212975" cy="1722437"/>
          </a:xfrm>
          <a:prstGeom prst="rect">
            <a:avLst/>
          </a:prstGeom>
          <a:noFill/>
          <a:ln>
            <a:noFill/>
          </a:ln>
        </p:spPr>
      </p:pic>
      <p:pic>
        <p:nvPicPr>
          <p:cNvPr id="312" name="Google Shape;312;p38"/>
          <p:cNvPicPr preferRelativeResize="0"/>
          <p:nvPr/>
        </p:nvPicPr>
        <p:blipFill rotWithShape="1">
          <a:blip r:embed="rId4">
            <a:alphaModFix/>
          </a:blip>
          <a:srcRect b="0" l="-2536" r="2481" t="0"/>
          <a:stretch/>
        </p:blipFill>
        <p:spPr>
          <a:xfrm>
            <a:off x="6227762" y="3659187"/>
            <a:ext cx="2236787" cy="1498600"/>
          </a:xfrm>
          <a:prstGeom prst="rect">
            <a:avLst/>
          </a:prstGeom>
          <a:noFill/>
          <a:ln>
            <a:noFill/>
          </a:ln>
        </p:spPr>
      </p:pic>
      <p:pic>
        <p:nvPicPr>
          <p:cNvPr descr="subtarsalno strano telo" id="313" name="Google Shape;313;p38"/>
          <p:cNvPicPr preferRelativeResize="0"/>
          <p:nvPr/>
        </p:nvPicPr>
        <p:blipFill rotWithShape="1">
          <a:blip r:embed="rId5">
            <a:alphaModFix/>
          </a:blip>
          <a:srcRect b="11479" l="0" r="0" t="11480"/>
          <a:stretch/>
        </p:blipFill>
        <p:spPr>
          <a:xfrm>
            <a:off x="5364162" y="4868862"/>
            <a:ext cx="2476500" cy="14319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39"/>
          <p:cNvSpPr txBox="1"/>
          <p:nvPr>
            <p:ph type="title"/>
          </p:nvPr>
        </p:nvSpPr>
        <p:spPr>
          <a:xfrm>
            <a:off x="107950" y="260350"/>
            <a:ext cx="9036050" cy="12954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b="1" lang="en-US" sz="2200">
                <a:solidFill>
                  <a:srgbClr val="3E312B"/>
                </a:solidFill>
                <a:latin typeface="Arial"/>
                <a:ea typeface="Arial"/>
                <a:cs typeface="Arial"/>
                <a:sym typeface="Arial"/>
              </a:rPr>
              <a:t>CORNEAL FOREIGN BODY (Corpus alienum corneae)</a:t>
            </a:r>
            <a:endParaRPr b="1" sz="2200">
              <a:solidFill>
                <a:srgbClr val="3E312B"/>
              </a:solidFill>
              <a:latin typeface="Arial"/>
              <a:ea typeface="Arial"/>
              <a:cs typeface="Arial"/>
              <a:sym typeface="Arial"/>
            </a:endParaRPr>
          </a:p>
          <a:p>
            <a:pPr indent="0" lvl="0" marL="0" rtl="0" algn="l">
              <a:spcBef>
                <a:spcPts val="0"/>
              </a:spcBef>
              <a:spcAft>
                <a:spcPts val="0"/>
              </a:spcAft>
              <a:buNone/>
            </a:pPr>
            <a:r>
              <a:rPr b="1" lang="en-US" sz="2200">
                <a:solidFill>
                  <a:srgbClr val="3E312B"/>
                </a:solidFill>
                <a:latin typeface="Arial"/>
                <a:ea typeface="Arial"/>
                <a:cs typeface="Arial"/>
                <a:sym typeface="Arial"/>
              </a:rPr>
              <a:t>represents a foreign body stuck or stuck in the cornea</a:t>
            </a:r>
            <a:endParaRPr b="1" sz="2200">
              <a:solidFill>
                <a:srgbClr val="3E312B"/>
              </a:solidFill>
              <a:latin typeface="Arial"/>
              <a:ea typeface="Arial"/>
              <a:cs typeface="Arial"/>
              <a:sym typeface="Arial"/>
            </a:endParaRPr>
          </a:p>
          <a:p>
            <a:pPr indent="0" lvl="0" marL="0" rtl="0" algn="l">
              <a:lnSpc>
                <a:spcPct val="100000"/>
              </a:lnSpc>
              <a:spcBef>
                <a:spcPts val="0"/>
              </a:spcBef>
              <a:spcAft>
                <a:spcPts val="0"/>
              </a:spcAft>
              <a:buClr>
                <a:srgbClr val="3E312B"/>
              </a:buClr>
              <a:buSzPts val="2200"/>
              <a:buFont typeface="Arial"/>
              <a:buNone/>
            </a:pPr>
            <a:r>
              <a:t/>
            </a:r>
            <a:endParaRPr b="1" sz="2200">
              <a:solidFill>
                <a:srgbClr val="3E312B"/>
              </a:solidFill>
              <a:latin typeface="Arial"/>
              <a:ea typeface="Arial"/>
              <a:cs typeface="Arial"/>
              <a:sym typeface="Arial"/>
            </a:endParaRPr>
          </a:p>
        </p:txBody>
      </p:sp>
      <p:sp>
        <p:nvSpPr>
          <p:cNvPr id="319" name="Google Shape;319;p39"/>
          <p:cNvSpPr txBox="1"/>
          <p:nvPr>
            <p:ph idx="1" type="body"/>
          </p:nvPr>
        </p:nvSpPr>
        <p:spPr>
          <a:xfrm>
            <a:off x="395287" y="1628775"/>
            <a:ext cx="8748712" cy="6192837"/>
          </a:xfrm>
          <a:prstGeom prst="rect">
            <a:avLst/>
          </a:prstGeom>
          <a:noFill/>
          <a:ln>
            <a:noFill/>
          </a:ln>
        </p:spPr>
        <p:txBody>
          <a:bodyPr anchorCtr="0" anchor="t" bIns="45700" lIns="91425" spcFirstLastPara="1" rIns="91425" wrap="square" tIns="45700">
            <a:normAutofit/>
          </a:bodyPr>
          <a:lstStyle/>
          <a:p>
            <a:pPr indent="-412750" lvl="0" marL="457200" rtl="0" algn="l">
              <a:spcBef>
                <a:spcPts val="2000"/>
              </a:spcBef>
              <a:spcAft>
                <a:spcPts val="0"/>
              </a:spcAft>
              <a:buSzPts val="1100"/>
              <a:buChar char="🙟"/>
            </a:pPr>
            <a:r>
              <a:rPr b="1" lang="en-US" sz="1500">
                <a:solidFill>
                  <a:srgbClr val="3E312B"/>
                </a:solidFill>
                <a:latin typeface="Arial"/>
                <a:ea typeface="Arial"/>
                <a:cs typeface="Arial"/>
                <a:sym typeface="Arial"/>
              </a:rPr>
              <a:t>Clinical picture: irritant trias, often ciliary hyperemia, over time a whitish ring of cellular infiltration and a band of siderosis or chalcose form around the foreign body.</a:t>
            </a:r>
            <a:endParaRPr b="1" sz="1500">
              <a:solidFill>
                <a:srgbClr val="3E312B"/>
              </a:solidFill>
              <a:latin typeface="Arial"/>
              <a:ea typeface="Arial"/>
              <a:cs typeface="Arial"/>
              <a:sym typeface="Arial"/>
            </a:endParaRPr>
          </a:p>
          <a:p>
            <a:pPr indent="-412750" lvl="0" marL="457200" rtl="0" algn="l">
              <a:spcBef>
                <a:spcPts val="2000"/>
              </a:spcBef>
              <a:spcAft>
                <a:spcPts val="0"/>
              </a:spcAft>
              <a:buSzPts val="1100"/>
              <a:buChar char="🙟"/>
            </a:pPr>
            <a:r>
              <a:rPr b="1" lang="en-US" sz="1500">
                <a:solidFill>
                  <a:srgbClr val="3E312B"/>
                </a:solidFill>
                <a:latin typeface="Arial"/>
                <a:ea typeface="Arial"/>
                <a:cs typeface="Arial"/>
                <a:sym typeface="Arial"/>
              </a:rPr>
              <a:t>Diagnosis - biomicroscope DD: erosion and foreign body of the conjunctiva</a:t>
            </a:r>
            <a:endParaRPr b="1" sz="1500">
              <a:solidFill>
                <a:srgbClr val="3E312B"/>
              </a:solidFill>
              <a:latin typeface="Arial"/>
              <a:ea typeface="Arial"/>
              <a:cs typeface="Arial"/>
              <a:sym typeface="Arial"/>
            </a:endParaRPr>
          </a:p>
          <a:p>
            <a:pPr indent="-412750" lvl="0" marL="457200" rtl="0" algn="l">
              <a:spcBef>
                <a:spcPts val="2000"/>
              </a:spcBef>
              <a:spcAft>
                <a:spcPts val="0"/>
              </a:spcAft>
              <a:buSzPts val="1100"/>
              <a:buChar char="🙟"/>
            </a:pPr>
            <a:r>
              <a:rPr b="1" lang="en-US" sz="1500">
                <a:solidFill>
                  <a:srgbClr val="3E312B"/>
                </a:solidFill>
                <a:latin typeface="Arial"/>
                <a:ea typeface="Arial"/>
                <a:cs typeface="Arial"/>
                <a:sym typeface="Arial"/>
              </a:rPr>
              <a:t>Complications: ulcus corneae,</a:t>
            </a:r>
            <a:endParaRPr b="1" sz="1500">
              <a:solidFill>
                <a:srgbClr val="3E312B"/>
              </a:solidFill>
              <a:latin typeface="Arial"/>
              <a:ea typeface="Arial"/>
              <a:cs typeface="Arial"/>
              <a:sym typeface="Arial"/>
            </a:endParaRPr>
          </a:p>
          <a:p>
            <a:pPr indent="-412750" lvl="0" marL="457200" rtl="0" algn="l">
              <a:spcBef>
                <a:spcPts val="2000"/>
              </a:spcBef>
              <a:spcAft>
                <a:spcPts val="0"/>
              </a:spcAft>
              <a:buSzPts val="1100"/>
              <a:buChar char="🙟"/>
            </a:pPr>
            <a:r>
              <a:rPr b="1" lang="en-US" sz="1500">
                <a:solidFill>
                  <a:srgbClr val="3E312B"/>
                </a:solidFill>
                <a:latin typeface="Arial"/>
                <a:ea typeface="Arial"/>
                <a:cs typeface="Arial"/>
                <a:sym typeface="Arial"/>
              </a:rPr>
              <a:t>Treatment - do not rub the eye so that the foreign body does not penetrate deeper</a:t>
            </a:r>
            <a:endParaRPr b="1" sz="1500">
              <a:solidFill>
                <a:srgbClr val="3E312B"/>
              </a:solidFill>
              <a:latin typeface="Arial"/>
              <a:ea typeface="Arial"/>
              <a:cs typeface="Arial"/>
              <a:sym typeface="Arial"/>
            </a:endParaRPr>
          </a:p>
          <a:p>
            <a:pPr indent="-412750" lvl="0" marL="457200" rtl="0" algn="l">
              <a:spcBef>
                <a:spcPts val="2000"/>
              </a:spcBef>
              <a:spcAft>
                <a:spcPts val="0"/>
              </a:spcAft>
              <a:buSzPts val="1100"/>
              <a:buChar char="🙟"/>
            </a:pPr>
            <a:r>
              <a:rPr b="1" lang="en-US" sz="1500">
                <a:solidFill>
                  <a:srgbClr val="3E312B"/>
                </a:solidFill>
                <a:latin typeface="Arial"/>
                <a:ea typeface="Arial"/>
                <a:cs typeface="Arial"/>
                <a:sym typeface="Arial"/>
              </a:rPr>
              <a:t>Extractio, after instillation of 1% tetracaine with a "spear for extracting foreign bodies" or an injection needle */- abrasio corneae</a:t>
            </a:r>
            <a:endParaRPr b="1" sz="1500">
              <a:solidFill>
                <a:srgbClr val="3E312B"/>
              </a:solidFill>
              <a:latin typeface="Arial"/>
              <a:ea typeface="Arial"/>
              <a:cs typeface="Arial"/>
              <a:sym typeface="Arial"/>
            </a:endParaRPr>
          </a:p>
          <a:p>
            <a:pPr indent="-412750" lvl="0" marL="457200" rtl="0" algn="l">
              <a:spcBef>
                <a:spcPts val="2000"/>
              </a:spcBef>
              <a:spcAft>
                <a:spcPts val="0"/>
              </a:spcAft>
              <a:buSzPts val="1100"/>
              <a:buChar char="🙟"/>
            </a:pPr>
            <a:r>
              <a:rPr b="1" lang="en-US" sz="1500">
                <a:solidFill>
                  <a:srgbClr val="3E312B"/>
                </a:solidFill>
                <a:latin typeface="Arial"/>
                <a:ea typeface="Arial"/>
                <a:cs typeface="Arial"/>
                <a:sym typeface="Arial"/>
              </a:rPr>
              <a:t>Eye wash with antibiotic drops or antibiotic ointment</a:t>
            </a:r>
            <a:endParaRPr b="1" sz="1500">
              <a:solidFill>
                <a:srgbClr val="3E312B"/>
              </a:solidFill>
              <a:latin typeface="Arial"/>
              <a:ea typeface="Arial"/>
              <a:cs typeface="Arial"/>
              <a:sym typeface="Arial"/>
            </a:endParaRPr>
          </a:p>
          <a:p>
            <a:pPr indent="-412750" lvl="0" marL="457200" rtl="0" algn="l">
              <a:spcBef>
                <a:spcPts val="2000"/>
              </a:spcBef>
              <a:spcAft>
                <a:spcPts val="0"/>
              </a:spcAft>
              <a:buSzPts val="1100"/>
              <a:buChar char="🙟"/>
            </a:pPr>
            <a:r>
              <a:rPr b="1" lang="en-US" sz="1500">
                <a:solidFill>
                  <a:srgbClr val="3E312B"/>
                </a:solidFill>
                <a:latin typeface="Arial"/>
                <a:ea typeface="Arial"/>
                <a:cs typeface="Arial"/>
                <a:sym typeface="Arial"/>
              </a:rPr>
              <a:t>+/- cycloplegic - salt. Homatropins 2% 1x a day until epithelization</a:t>
            </a:r>
            <a:endParaRPr b="1" sz="1500">
              <a:solidFill>
                <a:srgbClr val="3E312B"/>
              </a:solidFill>
              <a:latin typeface="Arial"/>
              <a:ea typeface="Arial"/>
              <a:cs typeface="Arial"/>
              <a:sym typeface="Arial"/>
            </a:endParaRPr>
          </a:p>
          <a:p>
            <a:pPr indent="-95250" lvl="0" marL="0" rtl="0" algn="l">
              <a:lnSpc>
                <a:spcPct val="100000"/>
              </a:lnSpc>
              <a:spcBef>
                <a:spcPts val="2000"/>
              </a:spcBef>
              <a:spcAft>
                <a:spcPts val="0"/>
              </a:spcAft>
              <a:buClr>
                <a:srgbClr val="3E312B"/>
              </a:buClr>
              <a:buSzPts val="1500"/>
              <a:buFont typeface="Arial"/>
              <a:buChar char="🙟"/>
            </a:pPr>
            <a:r>
              <a:t/>
            </a:r>
            <a:endParaRPr b="1" sz="1500">
              <a:solidFill>
                <a:srgbClr val="3E312B"/>
              </a:solidFill>
              <a:latin typeface="Arial"/>
              <a:ea typeface="Arial"/>
              <a:cs typeface="Arial"/>
              <a:sym typeface="Arial"/>
            </a:endParaRPr>
          </a:p>
        </p:txBody>
      </p:sp>
      <p:pic>
        <p:nvPicPr>
          <p:cNvPr id="320" name="Google Shape;320;p39"/>
          <p:cNvPicPr preferRelativeResize="0"/>
          <p:nvPr>
            <p:ph idx="1" type="body"/>
          </p:nvPr>
        </p:nvPicPr>
        <p:blipFill rotWithShape="1">
          <a:blip r:embed="rId3">
            <a:alphaModFix/>
          </a:blip>
          <a:srcRect b="6544" l="0" r="0" t="6543"/>
          <a:stretch/>
        </p:blipFill>
        <p:spPr>
          <a:xfrm>
            <a:off x="3132137" y="5399087"/>
            <a:ext cx="2447925" cy="1414462"/>
          </a:xfrm>
          <a:prstGeom prst="rect">
            <a:avLst/>
          </a:prstGeom>
          <a:noFill/>
          <a:ln>
            <a:noFill/>
          </a:ln>
        </p:spPr>
      </p:pic>
      <p:sp>
        <p:nvSpPr>
          <p:cNvPr id="321" name="Google Shape;321;p39"/>
          <p:cNvSpPr txBox="1"/>
          <p:nvPr/>
        </p:nvSpPr>
        <p:spPr>
          <a:xfrm>
            <a:off x="6659562" y="2349500"/>
            <a:ext cx="3311525" cy="21891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dk1"/>
              </a:solidFill>
              <a:latin typeface="Arial"/>
              <a:ea typeface="Arial"/>
              <a:cs typeface="Arial"/>
              <a:sym typeface="Arial"/>
            </a:endParaRPr>
          </a:p>
        </p:txBody>
      </p:sp>
      <p:pic>
        <p:nvPicPr>
          <p:cNvPr id="322" name="Google Shape;322;p39"/>
          <p:cNvPicPr preferRelativeResize="0"/>
          <p:nvPr/>
        </p:nvPicPr>
        <p:blipFill rotWithShape="1">
          <a:blip r:embed="rId4">
            <a:alphaModFix/>
          </a:blip>
          <a:srcRect b="0" l="0" r="0" t="0"/>
          <a:stretch/>
        </p:blipFill>
        <p:spPr>
          <a:xfrm>
            <a:off x="7303412" y="4256825"/>
            <a:ext cx="1692275" cy="1397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40"/>
          <p:cNvSpPr txBox="1"/>
          <p:nvPr>
            <p:ph type="title"/>
          </p:nvPr>
        </p:nvSpPr>
        <p:spPr>
          <a:xfrm>
            <a:off x="323850" y="0"/>
            <a:ext cx="7956550" cy="12954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3600"/>
              <a:buFont typeface="Arial"/>
              <a:buNone/>
            </a:pPr>
            <a:r>
              <a:rPr b="0" lang="en-US" sz="3600" u="none">
                <a:solidFill>
                  <a:schemeClr val="dk1"/>
                </a:solidFill>
                <a:latin typeface="Arial"/>
                <a:ea typeface="Arial"/>
                <a:cs typeface="Arial"/>
                <a:sym typeface="Arial"/>
              </a:rPr>
              <a:t>Erosio corneae</a:t>
            </a:r>
            <a:endParaRPr/>
          </a:p>
        </p:txBody>
      </p:sp>
      <p:sp>
        <p:nvSpPr>
          <p:cNvPr id="328" name="Google Shape;328;p40"/>
          <p:cNvSpPr txBox="1"/>
          <p:nvPr>
            <p:ph idx="1" type="body"/>
          </p:nvPr>
        </p:nvSpPr>
        <p:spPr>
          <a:xfrm>
            <a:off x="323850" y="1268412"/>
            <a:ext cx="8424862" cy="41148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60000"/>
              </a:lnSpc>
              <a:spcBef>
                <a:spcPts val="2000"/>
              </a:spcBef>
              <a:spcAft>
                <a:spcPts val="0"/>
              </a:spcAft>
              <a:buNone/>
            </a:pPr>
            <a:r>
              <a:rPr b="1" lang="en-US" sz="1700">
                <a:latin typeface="Arial"/>
                <a:ea typeface="Arial"/>
                <a:cs typeface="Arial"/>
                <a:sym typeface="Arial"/>
              </a:rPr>
              <a:t>Definition - epithelial defect with preserved Bowman's layer of the cornea</a:t>
            </a:r>
            <a:endParaRPr b="1" sz="1700">
              <a:latin typeface="Arial"/>
              <a:ea typeface="Arial"/>
              <a:cs typeface="Arial"/>
              <a:sym typeface="Arial"/>
            </a:endParaRPr>
          </a:p>
          <a:p>
            <a:pPr indent="0" lvl="0" marL="0" rtl="0" algn="l">
              <a:lnSpc>
                <a:spcPct val="60000"/>
              </a:lnSpc>
              <a:spcBef>
                <a:spcPts val="2000"/>
              </a:spcBef>
              <a:spcAft>
                <a:spcPts val="0"/>
              </a:spcAft>
              <a:buNone/>
            </a:pPr>
            <a:r>
              <a:rPr b="1" lang="en-US" sz="1700">
                <a:latin typeface="Arial"/>
                <a:ea typeface="Arial"/>
                <a:cs typeface="Arial"/>
                <a:sym typeface="Arial"/>
              </a:rPr>
              <a:t>Clinical picture: irritant trias (epiphora, photophobia, blepharospasm) and</a:t>
            </a:r>
            <a:endParaRPr b="1" sz="1700">
              <a:latin typeface="Arial"/>
              <a:ea typeface="Arial"/>
              <a:cs typeface="Arial"/>
              <a:sym typeface="Arial"/>
            </a:endParaRPr>
          </a:p>
          <a:p>
            <a:pPr indent="0" lvl="0" marL="0" rtl="0" algn="l">
              <a:lnSpc>
                <a:spcPct val="60000"/>
              </a:lnSpc>
              <a:spcBef>
                <a:spcPts val="2000"/>
              </a:spcBef>
              <a:spcAft>
                <a:spcPts val="0"/>
              </a:spcAft>
              <a:buNone/>
            </a:pPr>
            <a:r>
              <a:rPr b="1" lang="en-US" sz="1700">
                <a:latin typeface="Arial"/>
                <a:ea typeface="Arial"/>
                <a:cs typeface="Arial"/>
                <a:sym typeface="Arial"/>
              </a:rPr>
              <a:t> ciliary hyperemia, larger defect - the patient cannot open the eye</a:t>
            </a:r>
            <a:endParaRPr b="1" sz="1700">
              <a:latin typeface="Arial"/>
              <a:ea typeface="Arial"/>
              <a:cs typeface="Arial"/>
              <a:sym typeface="Arial"/>
            </a:endParaRPr>
          </a:p>
          <a:p>
            <a:pPr indent="0" lvl="0" marL="0" rtl="0" algn="l">
              <a:lnSpc>
                <a:spcPct val="60000"/>
              </a:lnSpc>
              <a:spcBef>
                <a:spcPts val="2000"/>
              </a:spcBef>
              <a:spcAft>
                <a:spcPts val="0"/>
              </a:spcAft>
              <a:buNone/>
            </a:pPr>
            <a:r>
              <a:rPr b="1" lang="en-US" sz="1700">
                <a:latin typeface="Arial"/>
                <a:ea typeface="Arial"/>
                <a:cs typeface="Arial"/>
                <a:sym typeface="Arial"/>
              </a:rPr>
              <a:t>Complications: corneal ulcer (caution in purulent dacryocystitis and bacterial </a:t>
            </a:r>
            <a:endParaRPr b="1" sz="1700">
              <a:latin typeface="Arial"/>
              <a:ea typeface="Arial"/>
              <a:cs typeface="Arial"/>
              <a:sym typeface="Arial"/>
            </a:endParaRPr>
          </a:p>
          <a:p>
            <a:pPr indent="0" lvl="0" marL="0" rtl="0" algn="l">
              <a:lnSpc>
                <a:spcPct val="60000"/>
              </a:lnSpc>
              <a:spcBef>
                <a:spcPts val="2000"/>
              </a:spcBef>
              <a:spcAft>
                <a:spcPts val="0"/>
              </a:spcAft>
              <a:buNone/>
            </a:pPr>
            <a:r>
              <a:rPr b="1" lang="en-US" sz="1700">
                <a:latin typeface="Arial"/>
                <a:ea typeface="Arial"/>
                <a:cs typeface="Arial"/>
                <a:sym typeface="Arial"/>
              </a:rPr>
              <a:t>conjunctivitis)</a:t>
            </a:r>
            <a:endParaRPr b="1" sz="1700">
              <a:latin typeface="Arial"/>
              <a:ea typeface="Arial"/>
              <a:cs typeface="Arial"/>
              <a:sym typeface="Arial"/>
            </a:endParaRPr>
          </a:p>
          <a:p>
            <a:pPr indent="0" lvl="0" marL="0" rtl="0" algn="l">
              <a:lnSpc>
                <a:spcPct val="60000"/>
              </a:lnSpc>
              <a:spcBef>
                <a:spcPts val="2000"/>
              </a:spcBef>
              <a:spcAft>
                <a:spcPts val="0"/>
              </a:spcAft>
              <a:buNone/>
            </a:pPr>
            <a:r>
              <a:rPr b="1" lang="en-US" sz="1700">
                <a:latin typeface="Arial"/>
                <a:ea typeface="Arial"/>
                <a:cs typeface="Arial"/>
                <a:sym typeface="Arial"/>
              </a:rPr>
              <a:t>Diagnosis - fluorescein test</a:t>
            </a:r>
            <a:endParaRPr b="1" sz="1700">
              <a:latin typeface="Arial"/>
              <a:ea typeface="Arial"/>
              <a:cs typeface="Arial"/>
              <a:sym typeface="Arial"/>
            </a:endParaRPr>
          </a:p>
          <a:p>
            <a:pPr indent="0" lvl="0" marL="0" rtl="0" algn="l">
              <a:lnSpc>
                <a:spcPct val="60000"/>
              </a:lnSpc>
              <a:spcBef>
                <a:spcPts val="2000"/>
              </a:spcBef>
              <a:spcAft>
                <a:spcPts val="0"/>
              </a:spcAft>
              <a:buNone/>
            </a:pPr>
            <a:r>
              <a:rPr b="1" lang="en-US" sz="1700">
                <a:latin typeface="Arial"/>
                <a:ea typeface="Arial"/>
                <a:cs typeface="Arial"/>
                <a:sym typeface="Arial"/>
              </a:rPr>
              <a:t>Treatment:</a:t>
            </a:r>
            <a:endParaRPr b="1" sz="1700">
              <a:latin typeface="Arial"/>
              <a:ea typeface="Arial"/>
              <a:cs typeface="Arial"/>
              <a:sym typeface="Arial"/>
            </a:endParaRPr>
          </a:p>
          <a:p>
            <a:pPr indent="0" lvl="0" marL="0" rtl="0" algn="l">
              <a:lnSpc>
                <a:spcPct val="60000"/>
              </a:lnSpc>
              <a:spcBef>
                <a:spcPts val="2000"/>
              </a:spcBef>
              <a:spcAft>
                <a:spcPts val="0"/>
              </a:spcAft>
              <a:buNone/>
            </a:pPr>
            <a:r>
              <a:rPr b="1" lang="en-US" sz="1700">
                <a:latin typeface="Arial"/>
                <a:ea typeface="Arial"/>
                <a:cs typeface="Arial"/>
                <a:sym typeface="Arial"/>
              </a:rPr>
              <a:t>1. Antibiotic drops or ointments</a:t>
            </a:r>
            <a:endParaRPr b="1" sz="1700">
              <a:latin typeface="Arial"/>
              <a:ea typeface="Arial"/>
              <a:cs typeface="Arial"/>
              <a:sym typeface="Arial"/>
            </a:endParaRPr>
          </a:p>
          <a:p>
            <a:pPr indent="0" lvl="0" marL="0" rtl="0" algn="l">
              <a:lnSpc>
                <a:spcPct val="60000"/>
              </a:lnSpc>
              <a:spcBef>
                <a:spcPts val="2000"/>
              </a:spcBef>
              <a:spcAft>
                <a:spcPts val="0"/>
              </a:spcAft>
              <a:buNone/>
            </a:pPr>
            <a:r>
              <a:rPr b="1" lang="en-US" sz="1700">
                <a:latin typeface="Arial"/>
                <a:ea typeface="Arial"/>
                <a:cs typeface="Arial"/>
                <a:sym typeface="Arial"/>
              </a:rPr>
              <a:t>2. +/- cycloplegic</a:t>
            </a:r>
            <a:endParaRPr b="1" sz="1700">
              <a:latin typeface="Arial"/>
              <a:ea typeface="Arial"/>
              <a:cs typeface="Arial"/>
              <a:sym typeface="Arial"/>
            </a:endParaRPr>
          </a:p>
          <a:p>
            <a:pPr indent="0" lvl="0" marL="0" rtl="0" algn="l">
              <a:lnSpc>
                <a:spcPct val="60000"/>
              </a:lnSpc>
              <a:spcBef>
                <a:spcPts val="2000"/>
              </a:spcBef>
              <a:spcAft>
                <a:spcPts val="0"/>
              </a:spcAft>
              <a:buNone/>
            </a:pPr>
            <a:r>
              <a:rPr b="1" lang="en-US" sz="1700">
                <a:latin typeface="Arial"/>
                <a:ea typeface="Arial"/>
                <a:cs typeface="Arial"/>
                <a:sym typeface="Arial"/>
              </a:rPr>
              <a:t>3. For larger erosions, occlusion with a compressive bandage</a:t>
            </a:r>
            <a:endParaRPr b="1" sz="1700">
              <a:latin typeface="Arial"/>
              <a:ea typeface="Arial"/>
              <a:cs typeface="Arial"/>
              <a:sym typeface="Arial"/>
            </a:endParaRPr>
          </a:p>
          <a:p>
            <a:pPr indent="0" lvl="0" marL="0" rtl="0" algn="l">
              <a:lnSpc>
                <a:spcPct val="60000"/>
              </a:lnSpc>
              <a:spcBef>
                <a:spcPts val="2000"/>
              </a:spcBef>
              <a:spcAft>
                <a:spcPts val="0"/>
              </a:spcAft>
              <a:buNone/>
            </a:pPr>
            <a:r>
              <a:rPr b="1" lang="en-US" sz="1700">
                <a:latin typeface="Arial"/>
                <a:ea typeface="Arial"/>
                <a:cs typeface="Arial"/>
                <a:sym typeface="Arial"/>
              </a:rPr>
              <a:t>Given that Bowman's layer is intact the outcome is always</a:t>
            </a:r>
            <a:endParaRPr b="1" sz="1700">
              <a:latin typeface="Arial"/>
              <a:ea typeface="Arial"/>
              <a:cs typeface="Arial"/>
              <a:sym typeface="Arial"/>
            </a:endParaRPr>
          </a:p>
          <a:p>
            <a:pPr indent="0" lvl="0" marL="0" rtl="0" algn="l">
              <a:lnSpc>
                <a:spcPct val="60000"/>
              </a:lnSpc>
              <a:spcBef>
                <a:spcPts val="2000"/>
              </a:spcBef>
              <a:spcAft>
                <a:spcPts val="0"/>
              </a:spcAft>
              <a:buClr>
                <a:schemeClr val="dk1"/>
              </a:buClr>
              <a:buSzPct val="70588"/>
              <a:buNone/>
            </a:pPr>
            <a:r>
              <a:t/>
            </a:r>
            <a:endParaRPr b="1" sz="1700">
              <a:latin typeface="Arial"/>
              <a:ea typeface="Arial"/>
              <a:cs typeface="Arial"/>
              <a:sym typeface="Arial"/>
            </a:endParaRPr>
          </a:p>
        </p:txBody>
      </p:sp>
      <p:pic>
        <p:nvPicPr>
          <p:cNvPr id="329" name="Google Shape;329;p40"/>
          <p:cNvPicPr preferRelativeResize="0"/>
          <p:nvPr/>
        </p:nvPicPr>
        <p:blipFill rotWithShape="1">
          <a:blip r:embed="rId3">
            <a:alphaModFix/>
          </a:blip>
          <a:srcRect b="0" l="0" r="0" t="0"/>
          <a:stretch/>
        </p:blipFill>
        <p:spPr>
          <a:xfrm>
            <a:off x="6309426" y="4874401"/>
            <a:ext cx="2834575" cy="1983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8_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0.xml><?xml version="1.0" encoding="utf-8"?>
<a:theme xmlns:a="http://schemas.openxmlformats.org/drawingml/2006/main" xmlns:r="http://schemas.openxmlformats.org/officeDocument/2006/relationships" name="9_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1.xml><?xml version="1.0" encoding="utf-8"?>
<a:theme xmlns:a="http://schemas.openxmlformats.org/drawingml/2006/main" xmlns:r="http://schemas.openxmlformats.org/officeDocument/2006/relationships" name="12_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2.xml><?xml version="1.0" encoding="utf-8"?>
<a:theme xmlns:a="http://schemas.openxmlformats.org/drawingml/2006/main" xmlns:r="http://schemas.openxmlformats.org/officeDocument/2006/relationships" name="6_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3.xml><?xml version="1.0" encoding="utf-8"?>
<a:theme xmlns:a="http://schemas.openxmlformats.org/drawingml/2006/main" xmlns:r="http://schemas.openxmlformats.org/officeDocument/2006/relationships" name="3_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4.xml><?xml version="1.0" encoding="utf-8"?>
<a:theme xmlns:a="http://schemas.openxmlformats.org/drawingml/2006/main" xmlns:r="http://schemas.openxmlformats.org/officeDocument/2006/relationships" name="13_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5.xml><?xml version="1.0" encoding="utf-8"?>
<a:theme xmlns:a="http://schemas.openxmlformats.org/drawingml/2006/main" xmlns:r="http://schemas.openxmlformats.org/officeDocument/2006/relationships" name="10_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1_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5_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7_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1_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2_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xmlns:r="http://schemas.openxmlformats.org/officeDocument/2006/relationships" name="4_Formal">
  <a:themeElements>
    <a:clrScheme name="Formal">
      <a:dk1>
        <a:srgbClr val="534239"/>
      </a:dk1>
      <a:lt1>
        <a:srgbClr val="FFFFFF"/>
      </a:lt1>
      <a:dk2>
        <a:srgbClr val="3D3A48"/>
      </a:dk2>
      <a:lt2>
        <a:srgbClr val="E1DFD1"/>
      </a:lt2>
      <a:accent1>
        <a:srgbClr val="907F76"/>
      </a:accent1>
      <a:accent2>
        <a:srgbClr val="A46645"/>
      </a:accent2>
      <a:accent3>
        <a:srgbClr val="CD9C47"/>
      </a:accent3>
      <a:accent4>
        <a:srgbClr val="9A92CD"/>
      </a:accent4>
      <a:accent5>
        <a:srgbClr val="7D639B"/>
      </a:accent5>
      <a:accent6>
        <a:srgbClr val="733678"/>
      </a:accent6>
      <a:hlink>
        <a:srgbClr val="A84914"/>
      </a:hlink>
      <a:folHlink>
        <a:srgbClr val="B256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